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7" r:id="rId5"/>
    <p:sldId id="258" r:id="rId6"/>
    <p:sldId id="269" r:id="rId7"/>
    <p:sldId id="279" r:id="rId8"/>
    <p:sldId id="270" r:id="rId9"/>
    <p:sldId id="271" r:id="rId10"/>
    <p:sldId id="272" r:id="rId11"/>
    <p:sldId id="275" r:id="rId12"/>
    <p:sldId id="276" r:id="rId13"/>
    <p:sldId id="273" r:id="rId14"/>
    <p:sldId id="277" r:id="rId15"/>
    <p:sldId id="274" r:id="rId16"/>
    <p:sldId id="278" r:id="rId17"/>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8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A5A45-48EE-499E-B06C-2B6987DA9B8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F157991-23B4-44B7-A012-EBFD8F1BAA18}">
      <dgm:prSet/>
      <dgm:spPr/>
      <dgm:t>
        <a:bodyPr/>
        <a:lstStyle/>
        <a:p>
          <a:pPr>
            <a:lnSpc>
              <a:spcPct val="100000"/>
            </a:lnSpc>
          </a:pPr>
          <a:r>
            <a:rPr lang="nl-NL"/>
            <a:t>Thema 8 boek PW1 Spelen is ontwikkelen</a:t>
          </a:r>
          <a:endParaRPr lang="en-US"/>
        </a:p>
      </dgm:t>
    </dgm:pt>
    <dgm:pt modelId="{5D355F2A-FDE2-4A17-942A-52AC77DE56CD}" type="parTrans" cxnId="{904561A3-A737-4DFF-A4EF-FA2DB9B69CC0}">
      <dgm:prSet/>
      <dgm:spPr/>
      <dgm:t>
        <a:bodyPr/>
        <a:lstStyle/>
        <a:p>
          <a:endParaRPr lang="en-US"/>
        </a:p>
      </dgm:t>
    </dgm:pt>
    <dgm:pt modelId="{D46D644B-5A3B-4773-A23E-01355B01FA3C}" type="sibTrans" cxnId="{904561A3-A737-4DFF-A4EF-FA2DB9B69CC0}">
      <dgm:prSet/>
      <dgm:spPr/>
      <dgm:t>
        <a:bodyPr/>
        <a:lstStyle/>
        <a:p>
          <a:endParaRPr lang="en-US"/>
        </a:p>
      </dgm:t>
    </dgm:pt>
    <dgm:pt modelId="{42472344-114E-4109-BCEB-DED2F0A95669}">
      <dgm:prSet/>
      <dgm:spPr/>
      <dgm:t>
        <a:bodyPr/>
        <a:lstStyle/>
        <a:p>
          <a:pPr>
            <a:lnSpc>
              <a:spcPct val="100000"/>
            </a:lnSpc>
          </a:pPr>
          <a:r>
            <a:rPr lang="nl-NL"/>
            <a:t>8.3 8.5, 8,6 en 8,7 </a:t>
          </a:r>
          <a:endParaRPr lang="en-US"/>
        </a:p>
      </dgm:t>
    </dgm:pt>
    <dgm:pt modelId="{F4717F4D-725B-4F59-88E8-CF6AC48B3106}" type="parTrans" cxnId="{54D7AC05-C901-4C18-BB44-49406FB4289B}">
      <dgm:prSet/>
      <dgm:spPr/>
      <dgm:t>
        <a:bodyPr/>
        <a:lstStyle/>
        <a:p>
          <a:endParaRPr lang="en-US"/>
        </a:p>
      </dgm:t>
    </dgm:pt>
    <dgm:pt modelId="{05FAEC06-B690-4FCF-8DC8-1492DAE3C2B6}" type="sibTrans" cxnId="{54D7AC05-C901-4C18-BB44-49406FB4289B}">
      <dgm:prSet/>
      <dgm:spPr/>
      <dgm:t>
        <a:bodyPr/>
        <a:lstStyle/>
        <a:p>
          <a:endParaRPr lang="en-US"/>
        </a:p>
      </dgm:t>
    </dgm:pt>
    <dgm:pt modelId="{72BF815B-BC03-4945-B6E9-826224EE0AA6}" type="pres">
      <dgm:prSet presAssocID="{63EA5A45-48EE-499E-B06C-2B6987DA9B82}" presName="root" presStyleCnt="0">
        <dgm:presLayoutVars>
          <dgm:dir/>
          <dgm:resizeHandles val="exact"/>
        </dgm:presLayoutVars>
      </dgm:prSet>
      <dgm:spPr/>
    </dgm:pt>
    <dgm:pt modelId="{502D39E8-E86C-4CC8-BDA2-F3746253110F}" type="pres">
      <dgm:prSet presAssocID="{9F157991-23B4-44B7-A012-EBFD8F1BAA18}" presName="compNode" presStyleCnt="0"/>
      <dgm:spPr/>
    </dgm:pt>
    <dgm:pt modelId="{36AFEF1A-2AB5-4EF9-BDCE-37CE353F0153}" type="pres">
      <dgm:prSet presAssocID="{9F157991-23B4-44B7-A012-EBFD8F1BAA1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7DC21E9-6A96-410A-B5D4-0540DC2C9BEA}" type="pres">
      <dgm:prSet presAssocID="{9F157991-23B4-44B7-A012-EBFD8F1BAA18}" presName="spaceRect" presStyleCnt="0"/>
      <dgm:spPr/>
    </dgm:pt>
    <dgm:pt modelId="{EC8C03AB-0992-4210-A676-8A293BBE4A0B}" type="pres">
      <dgm:prSet presAssocID="{9F157991-23B4-44B7-A012-EBFD8F1BAA18}" presName="textRect" presStyleLbl="revTx" presStyleIdx="0" presStyleCnt="2">
        <dgm:presLayoutVars>
          <dgm:chMax val="1"/>
          <dgm:chPref val="1"/>
        </dgm:presLayoutVars>
      </dgm:prSet>
      <dgm:spPr/>
    </dgm:pt>
    <dgm:pt modelId="{08DB311E-F022-4708-B749-2011AB678F2B}" type="pres">
      <dgm:prSet presAssocID="{D46D644B-5A3B-4773-A23E-01355B01FA3C}" presName="sibTrans" presStyleCnt="0"/>
      <dgm:spPr/>
    </dgm:pt>
    <dgm:pt modelId="{03EF905F-E14C-465B-884F-BC1AB5F8AE4E}" type="pres">
      <dgm:prSet presAssocID="{42472344-114E-4109-BCEB-DED2F0A95669}" presName="compNode" presStyleCnt="0"/>
      <dgm:spPr/>
    </dgm:pt>
    <dgm:pt modelId="{B4FF401E-BDF3-4AC2-AA28-C0689B509D5F}" type="pres">
      <dgm:prSet presAssocID="{42472344-114E-4109-BCEB-DED2F0A9566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B5CEE0E5-38C1-4936-841D-A15A8B169F77}" type="pres">
      <dgm:prSet presAssocID="{42472344-114E-4109-BCEB-DED2F0A95669}" presName="spaceRect" presStyleCnt="0"/>
      <dgm:spPr/>
    </dgm:pt>
    <dgm:pt modelId="{73B33F7C-7A2E-49C0-8E32-6626552E8823}" type="pres">
      <dgm:prSet presAssocID="{42472344-114E-4109-BCEB-DED2F0A95669}" presName="textRect" presStyleLbl="revTx" presStyleIdx="1" presStyleCnt="2">
        <dgm:presLayoutVars>
          <dgm:chMax val="1"/>
          <dgm:chPref val="1"/>
        </dgm:presLayoutVars>
      </dgm:prSet>
      <dgm:spPr/>
    </dgm:pt>
  </dgm:ptLst>
  <dgm:cxnLst>
    <dgm:cxn modelId="{54D7AC05-C901-4C18-BB44-49406FB4289B}" srcId="{63EA5A45-48EE-499E-B06C-2B6987DA9B82}" destId="{42472344-114E-4109-BCEB-DED2F0A95669}" srcOrd="1" destOrd="0" parTransId="{F4717F4D-725B-4F59-88E8-CF6AC48B3106}" sibTransId="{05FAEC06-B690-4FCF-8DC8-1492DAE3C2B6}"/>
    <dgm:cxn modelId="{5AC78E14-45DE-4A03-8991-F7D35861B8A7}" type="presOf" srcId="{42472344-114E-4109-BCEB-DED2F0A95669}" destId="{73B33F7C-7A2E-49C0-8E32-6626552E8823}" srcOrd="0" destOrd="0" presId="urn:microsoft.com/office/officeart/2018/2/layout/IconLabelList"/>
    <dgm:cxn modelId="{93F4D047-E577-434A-B5B4-82824E29B1EE}" type="presOf" srcId="{63EA5A45-48EE-499E-B06C-2B6987DA9B82}" destId="{72BF815B-BC03-4945-B6E9-826224EE0AA6}" srcOrd="0" destOrd="0" presId="urn:microsoft.com/office/officeart/2018/2/layout/IconLabelList"/>
    <dgm:cxn modelId="{904561A3-A737-4DFF-A4EF-FA2DB9B69CC0}" srcId="{63EA5A45-48EE-499E-B06C-2B6987DA9B82}" destId="{9F157991-23B4-44B7-A012-EBFD8F1BAA18}" srcOrd="0" destOrd="0" parTransId="{5D355F2A-FDE2-4A17-942A-52AC77DE56CD}" sibTransId="{D46D644B-5A3B-4773-A23E-01355B01FA3C}"/>
    <dgm:cxn modelId="{8C5CE7A5-B47B-4613-935A-3D98C2F1ECF8}" type="presOf" srcId="{9F157991-23B4-44B7-A012-EBFD8F1BAA18}" destId="{EC8C03AB-0992-4210-A676-8A293BBE4A0B}" srcOrd="0" destOrd="0" presId="urn:microsoft.com/office/officeart/2018/2/layout/IconLabelList"/>
    <dgm:cxn modelId="{CDBF8EED-415B-4ABE-9706-5EAEF58DA0BD}" type="presParOf" srcId="{72BF815B-BC03-4945-B6E9-826224EE0AA6}" destId="{502D39E8-E86C-4CC8-BDA2-F3746253110F}" srcOrd="0" destOrd="0" presId="urn:microsoft.com/office/officeart/2018/2/layout/IconLabelList"/>
    <dgm:cxn modelId="{6E50A012-66E3-434C-9422-D8114F55AC62}" type="presParOf" srcId="{502D39E8-E86C-4CC8-BDA2-F3746253110F}" destId="{36AFEF1A-2AB5-4EF9-BDCE-37CE353F0153}" srcOrd="0" destOrd="0" presId="urn:microsoft.com/office/officeart/2018/2/layout/IconLabelList"/>
    <dgm:cxn modelId="{1ADB23B3-43D3-4D69-8BDE-28C11EC3B157}" type="presParOf" srcId="{502D39E8-E86C-4CC8-BDA2-F3746253110F}" destId="{97DC21E9-6A96-410A-B5D4-0540DC2C9BEA}" srcOrd="1" destOrd="0" presId="urn:microsoft.com/office/officeart/2018/2/layout/IconLabelList"/>
    <dgm:cxn modelId="{ED985DE5-3434-4264-B601-0A133E91D74F}" type="presParOf" srcId="{502D39E8-E86C-4CC8-BDA2-F3746253110F}" destId="{EC8C03AB-0992-4210-A676-8A293BBE4A0B}" srcOrd="2" destOrd="0" presId="urn:microsoft.com/office/officeart/2018/2/layout/IconLabelList"/>
    <dgm:cxn modelId="{F38D3E98-C483-402D-9E5F-CBDADF796170}" type="presParOf" srcId="{72BF815B-BC03-4945-B6E9-826224EE0AA6}" destId="{08DB311E-F022-4708-B749-2011AB678F2B}" srcOrd="1" destOrd="0" presId="urn:microsoft.com/office/officeart/2018/2/layout/IconLabelList"/>
    <dgm:cxn modelId="{88554EE7-33D1-4B7D-B257-360C4727E826}" type="presParOf" srcId="{72BF815B-BC03-4945-B6E9-826224EE0AA6}" destId="{03EF905F-E14C-465B-884F-BC1AB5F8AE4E}" srcOrd="2" destOrd="0" presId="urn:microsoft.com/office/officeart/2018/2/layout/IconLabelList"/>
    <dgm:cxn modelId="{8FBF9932-9291-49F7-841A-F88E00D2AE42}" type="presParOf" srcId="{03EF905F-E14C-465B-884F-BC1AB5F8AE4E}" destId="{B4FF401E-BDF3-4AC2-AA28-C0689B509D5F}" srcOrd="0" destOrd="0" presId="urn:microsoft.com/office/officeart/2018/2/layout/IconLabelList"/>
    <dgm:cxn modelId="{AD9B9863-BA91-458A-BA07-55FED28AC6BF}" type="presParOf" srcId="{03EF905F-E14C-465B-884F-BC1AB5F8AE4E}" destId="{B5CEE0E5-38C1-4936-841D-A15A8B169F77}" srcOrd="1" destOrd="0" presId="urn:microsoft.com/office/officeart/2018/2/layout/IconLabelList"/>
    <dgm:cxn modelId="{B83D3D77-D16F-4659-BBB4-8301BA4E4E63}" type="presParOf" srcId="{03EF905F-E14C-465B-884F-BC1AB5F8AE4E}" destId="{73B33F7C-7A2E-49C0-8E32-6626552E882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44382-C85D-459F-B660-AAE5C2B1C280}"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B75CE7C7-3ED2-479E-A3EF-7963852785F6}">
      <dgm:prSet/>
      <dgm:spPr/>
      <dgm:t>
        <a:bodyPr/>
        <a:lstStyle/>
        <a:p>
          <a:pPr>
            <a:lnSpc>
              <a:spcPct val="100000"/>
            </a:lnSpc>
            <a:defRPr cap="all"/>
          </a:pPr>
          <a:r>
            <a:rPr lang="nl-NL"/>
            <a:t>Na deze les kun je twee van de vier spelvormen uit je hoofd benoemen</a:t>
          </a:r>
          <a:endParaRPr lang="en-US"/>
        </a:p>
      </dgm:t>
    </dgm:pt>
    <dgm:pt modelId="{3D4A0CBB-A7F0-4A28-A2A6-A322667BDDCA}" type="parTrans" cxnId="{A3E3E1F2-D14A-41E3-80E6-997590D9EECF}">
      <dgm:prSet/>
      <dgm:spPr/>
      <dgm:t>
        <a:bodyPr/>
        <a:lstStyle/>
        <a:p>
          <a:endParaRPr lang="en-US"/>
        </a:p>
      </dgm:t>
    </dgm:pt>
    <dgm:pt modelId="{21474B89-6446-4E06-9666-C6423E127CD0}" type="sibTrans" cxnId="{A3E3E1F2-D14A-41E3-80E6-997590D9EECF}">
      <dgm:prSet/>
      <dgm:spPr/>
      <dgm:t>
        <a:bodyPr/>
        <a:lstStyle/>
        <a:p>
          <a:endParaRPr lang="en-US"/>
        </a:p>
      </dgm:t>
    </dgm:pt>
    <dgm:pt modelId="{63A83523-3605-4692-8903-5A52D279CBD7}">
      <dgm:prSet/>
      <dgm:spPr/>
      <dgm:t>
        <a:bodyPr/>
        <a:lstStyle/>
        <a:p>
          <a:pPr>
            <a:lnSpc>
              <a:spcPct val="100000"/>
            </a:lnSpc>
            <a:defRPr cap="all"/>
          </a:pPr>
          <a:r>
            <a:rPr lang="nl-NL"/>
            <a:t>Na deze les kun je in eigen woorden uitleggen wat vrij spel is</a:t>
          </a:r>
          <a:endParaRPr lang="en-US"/>
        </a:p>
      </dgm:t>
    </dgm:pt>
    <dgm:pt modelId="{3659F665-5474-468D-9BE4-BD5982AB118D}" type="parTrans" cxnId="{255D1252-508F-4BA6-A5A8-2F471F7DCD76}">
      <dgm:prSet/>
      <dgm:spPr/>
      <dgm:t>
        <a:bodyPr/>
        <a:lstStyle/>
        <a:p>
          <a:endParaRPr lang="en-US"/>
        </a:p>
      </dgm:t>
    </dgm:pt>
    <dgm:pt modelId="{8B8C067C-E6A2-48AA-AAE4-B9A7F4650216}" type="sibTrans" cxnId="{255D1252-508F-4BA6-A5A8-2F471F7DCD76}">
      <dgm:prSet/>
      <dgm:spPr/>
      <dgm:t>
        <a:bodyPr/>
        <a:lstStyle/>
        <a:p>
          <a:endParaRPr lang="en-US"/>
        </a:p>
      </dgm:t>
    </dgm:pt>
    <dgm:pt modelId="{6701F06E-ECEC-48B4-8774-C3A6E1FADFC3}">
      <dgm:prSet/>
      <dgm:spPr/>
      <dgm:t>
        <a:bodyPr/>
        <a:lstStyle/>
        <a:p>
          <a:pPr>
            <a:lnSpc>
              <a:spcPct val="100000"/>
            </a:lnSpc>
            <a:defRPr cap="all"/>
          </a:pPr>
          <a:r>
            <a:rPr lang="nl-NL"/>
            <a:t>Na deze les kun je drie aandachtspunten van vrij spel benoemen</a:t>
          </a:r>
          <a:endParaRPr lang="en-US"/>
        </a:p>
      </dgm:t>
    </dgm:pt>
    <dgm:pt modelId="{7C681536-3CC6-40EC-9F68-5FCAFF88DB5B}" type="parTrans" cxnId="{A04BBEB8-42C7-4777-B51A-CB287906CC20}">
      <dgm:prSet/>
      <dgm:spPr/>
      <dgm:t>
        <a:bodyPr/>
        <a:lstStyle/>
        <a:p>
          <a:endParaRPr lang="en-US"/>
        </a:p>
      </dgm:t>
    </dgm:pt>
    <dgm:pt modelId="{9E8E4233-6A06-4F3C-865A-257FF527A9E1}" type="sibTrans" cxnId="{A04BBEB8-42C7-4777-B51A-CB287906CC20}">
      <dgm:prSet/>
      <dgm:spPr/>
      <dgm:t>
        <a:bodyPr/>
        <a:lstStyle/>
        <a:p>
          <a:endParaRPr lang="en-US"/>
        </a:p>
      </dgm:t>
    </dgm:pt>
    <dgm:pt modelId="{44D78368-7387-41A0-A1B1-556BCFD6E1D1}" type="pres">
      <dgm:prSet presAssocID="{52E44382-C85D-459F-B660-AAE5C2B1C280}" presName="root" presStyleCnt="0">
        <dgm:presLayoutVars>
          <dgm:dir/>
          <dgm:resizeHandles val="exact"/>
        </dgm:presLayoutVars>
      </dgm:prSet>
      <dgm:spPr/>
    </dgm:pt>
    <dgm:pt modelId="{6112941A-68B0-4E5B-B75D-3F8D98A90F77}" type="pres">
      <dgm:prSet presAssocID="{B75CE7C7-3ED2-479E-A3EF-7963852785F6}" presName="compNode" presStyleCnt="0"/>
      <dgm:spPr/>
    </dgm:pt>
    <dgm:pt modelId="{440BCD02-C64B-4A07-8CFB-9F698B381F42}" type="pres">
      <dgm:prSet presAssocID="{B75CE7C7-3ED2-479E-A3EF-7963852785F6}" presName="iconBgRect" presStyleLbl="bgShp" presStyleIdx="0" presStyleCnt="3"/>
      <dgm:spPr>
        <a:prstGeom prst="round2DiagRect">
          <a:avLst>
            <a:gd name="adj1" fmla="val 29727"/>
            <a:gd name="adj2" fmla="val 0"/>
          </a:avLst>
        </a:prstGeom>
      </dgm:spPr>
    </dgm:pt>
    <dgm:pt modelId="{158F6DCE-50D0-445D-8C40-DEDB6F403C29}" type="pres">
      <dgm:prSet presAssocID="{B75CE7C7-3ED2-479E-A3EF-7963852785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BDE2022-189C-451C-B639-C5A68E75986C}" type="pres">
      <dgm:prSet presAssocID="{B75CE7C7-3ED2-479E-A3EF-7963852785F6}" presName="spaceRect" presStyleCnt="0"/>
      <dgm:spPr/>
    </dgm:pt>
    <dgm:pt modelId="{0FFDB3C9-0237-44C5-9042-D250D235991C}" type="pres">
      <dgm:prSet presAssocID="{B75CE7C7-3ED2-479E-A3EF-7963852785F6}" presName="textRect" presStyleLbl="revTx" presStyleIdx="0" presStyleCnt="3">
        <dgm:presLayoutVars>
          <dgm:chMax val="1"/>
          <dgm:chPref val="1"/>
        </dgm:presLayoutVars>
      </dgm:prSet>
      <dgm:spPr/>
    </dgm:pt>
    <dgm:pt modelId="{2F48D8C2-BE67-4C7B-AFE0-AB506DE61FF8}" type="pres">
      <dgm:prSet presAssocID="{21474B89-6446-4E06-9666-C6423E127CD0}" presName="sibTrans" presStyleCnt="0"/>
      <dgm:spPr/>
    </dgm:pt>
    <dgm:pt modelId="{8652780D-0ED7-401E-A112-FB57F7D0E1B3}" type="pres">
      <dgm:prSet presAssocID="{63A83523-3605-4692-8903-5A52D279CBD7}" presName="compNode" presStyleCnt="0"/>
      <dgm:spPr/>
    </dgm:pt>
    <dgm:pt modelId="{4B0BC214-9EB3-47C2-A0EB-0D0FC3DA6DDF}" type="pres">
      <dgm:prSet presAssocID="{63A83523-3605-4692-8903-5A52D279CBD7}" presName="iconBgRect" presStyleLbl="bgShp" presStyleIdx="1" presStyleCnt="3"/>
      <dgm:spPr>
        <a:prstGeom prst="round2DiagRect">
          <a:avLst>
            <a:gd name="adj1" fmla="val 29727"/>
            <a:gd name="adj2" fmla="val 0"/>
          </a:avLst>
        </a:prstGeom>
      </dgm:spPr>
    </dgm:pt>
    <dgm:pt modelId="{29AA557F-4A4C-42C0-B69A-5B9147AD1C39}" type="pres">
      <dgm:prSet presAssocID="{63A83523-3605-4692-8903-5A52D279CB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6E53CC57-5D56-4ACC-B633-E633BDC6B0CA}" type="pres">
      <dgm:prSet presAssocID="{63A83523-3605-4692-8903-5A52D279CBD7}" presName="spaceRect" presStyleCnt="0"/>
      <dgm:spPr/>
    </dgm:pt>
    <dgm:pt modelId="{FD7CDFBE-5C7C-4C19-90BE-445691E032A4}" type="pres">
      <dgm:prSet presAssocID="{63A83523-3605-4692-8903-5A52D279CBD7}" presName="textRect" presStyleLbl="revTx" presStyleIdx="1" presStyleCnt="3">
        <dgm:presLayoutVars>
          <dgm:chMax val="1"/>
          <dgm:chPref val="1"/>
        </dgm:presLayoutVars>
      </dgm:prSet>
      <dgm:spPr/>
    </dgm:pt>
    <dgm:pt modelId="{05AB4927-E6C0-4D73-BB13-3A031B5E6462}" type="pres">
      <dgm:prSet presAssocID="{8B8C067C-E6A2-48AA-AAE4-B9A7F4650216}" presName="sibTrans" presStyleCnt="0"/>
      <dgm:spPr/>
    </dgm:pt>
    <dgm:pt modelId="{060F109A-3B8F-4E72-A6B5-0D1C57D3FDDA}" type="pres">
      <dgm:prSet presAssocID="{6701F06E-ECEC-48B4-8774-C3A6E1FADFC3}" presName="compNode" presStyleCnt="0"/>
      <dgm:spPr/>
    </dgm:pt>
    <dgm:pt modelId="{79EC16B4-1602-4A4A-9D0D-30A06E8922C9}" type="pres">
      <dgm:prSet presAssocID="{6701F06E-ECEC-48B4-8774-C3A6E1FADFC3}" presName="iconBgRect" presStyleLbl="bgShp" presStyleIdx="2" presStyleCnt="3"/>
      <dgm:spPr>
        <a:prstGeom prst="round2DiagRect">
          <a:avLst>
            <a:gd name="adj1" fmla="val 29727"/>
            <a:gd name="adj2" fmla="val 0"/>
          </a:avLst>
        </a:prstGeom>
      </dgm:spPr>
    </dgm:pt>
    <dgm:pt modelId="{E1646B12-2583-4BE0-BB1A-2B55B192BDBD}" type="pres">
      <dgm:prSet presAssocID="{6701F06E-ECEC-48B4-8774-C3A6E1FADF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93B59502-C2B1-47B5-9B0C-4CA2C2B1B8D9}" type="pres">
      <dgm:prSet presAssocID="{6701F06E-ECEC-48B4-8774-C3A6E1FADFC3}" presName="spaceRect" presStyleCnt="0"/>
      <dgm:spPr/>
    </dgm:pt>
    <dgm:pt modelId="{F6E53CA0-CB23-49DC-87D9-5DF6EB0318B0}" type="pres">
      <dgm:prSet presAssocID="{6701F06E-ECEC-48B4-8774-C3A6E1FADFC3}" presName="textRect" presStyleLbl="revTx" presStyleIdx="2" presStyleCnt="3">
        <dgm:presLayoutVars>
          <dgm:chMax val="1"/>
          <dgm:chPref val="1"/>
        </dgm:presLayoutVars>
      </dgm:prSet>
      <dgm:spPr/>
    </dgm:pt>
  </dgm:ptLst>
  <dgm:cxnLst>
    <dgm:cxn modelId="{4842466F-B671-45F7-9FA2-D4397A724A1D}" type="presOf" srcId="{6701F06E-ECEC-48B4-8774-C3A6E1FADFC3}" destId="{F6E53CA0-CB23-49DC-87D9-5DF6EB0318B0}" srcOrd="0" destOrd="0" presId="urn:microsoft.com/office/officeart/2018/5/layout/IconLeafLabelList"/>
    <dgm:cxn modelId="{255D1252-508F-4BA6-A5A8-2F471F7DCD76}" srcId="{52E44382-C85D-459F-B660-AAE5C2B1C280}" destId="{63A83523-3605-4692-8903-5A52D279CBD7}" srcOrd="1" destOrd="0" parTransId="{3659F665-5474-468D-9BE4-BD5982AB118D}" sibTransId="{8B8C067C-E6A2-48AA-AAE4-B9A7F4650216}"/>
    <dgm:cxn modelId="{60AD167C-F901-4904-AC3A-8A98829978F4}" type="presOf" srcId="{63A83523-3605-4692-8903-5A52D279CBD7}" destId="{FD7CDFBE-5C7C-4C19-90BE-445691E032A4}" srcOrd="0" destOrd="0" presId="urn:microsoft.com/office/officeart/2018/5/layout/IconLeafLabelList"/>
    <dgm:cxn modelId="{BCE41C89-1C29-4A61-BADF-8091743178D1}" type="presOf" srcId="{B75CE7C7-3ED2-479E-A3EF-7963852785F6}" destId="{0FFDB3C9-0237-44C5-9042-D250D235991C}" srcOrd="0" destOrd="0" presId="urn:microsoft.com/office/officeart/2018/5/layout/IconLeafLabelList"/>
    <dgm:cxn modelId="{A04BBEB8-42C7-4777-B51A-CB287906CC20}" srcId="{52E44382-C85D-459F-B660-AAE5C2B1C280}" destId="{6701F06E-ECEC-48B4-8774-C3A6E1FADFC3}" srcOrd="2" destOrd="0" parTransId="{7C681536-3CC6-40EC-9F68-5FCAFF88DB5B}" sibTransId="{9E8E4233-6A06-4F3C-865A-257FF527A9E1}"/>
    <dgm:cxn modelId="{32CC36E0-B6D7-4557-9BDB-C7054F7D0A76}" type="presOf" srcId="{52E44382-C85D-459F-B660-AAE5C2B1C280}" destId="{44D78368-7387-41A0-A1B1-556BCFD6E1D1}" srcOrd="0" destOrd="0" presId="urn:microsoft.com/office/officeart/2018/5/layout/IconLeafLabelList"/>
    <dgm:cxn modelId="{A3E3E1F2-D14A-41E3-80E6-997590D9EECF}" srcId="{52E44382-C85D-459F-B660-AAE5C2B1C280}" destId="{B75CE7C7-3ED2-479E-A3EF-7963852785F6}" srcOrd="0" destOrd="0" parTransId="{3D4A0CBB-A7F0-4A28-A2A6-A322667BDDCA}" sibTransId="{21474B89-6446-4E06-9666-C6423E127CD0}"/>
    <dgm:cxn modelId="{75E03355-3EC8-4FFA-A227-C6D284C409F0}" type="presParOf" srcId="{44D78368-7387-41A0-A1B1-556BCFD6E1D1}" destId="{6112941A-68B0-4E5B-B75D-3F8D98A90F77}" srcOrd="0" destOrd="0" presId="urn:microsoft.com/office/officeart/2018/5/layout/IconLeafLabelList"/>
    <dgm:cxn modelId="{268E2AC9-15E0-495D-AD8E-12B1ED0E3939}" type="presParOf" srcId="{6112941A-68B0-4E5B-B75D-3F8D98A90F77}" destId="{440BCD02-C64B-4A07-8CFB-9F698B381F42}" srcOrd="0" destOrd="0" presId="urn:microsoft.com/office/officeart/2018/5/layout/IconLeafLabelList"/>
    <dgm:cxn modelId="{498BA572-9FD4-4BB4-B98C-C293CCA20F3C}" type="presParOf" srcId="{6112941A-68B0-4E5B-B75D-3F8D98A90F77}" destId="{158F6DCE-50D0-445D-8C40-DEDB6F403C29}" srcOrd="1" destOrd="0" presId="urn:microsoft.com/office/officeart/2018/5/layout/IconLeafLabelList"/>
    <dgm:cxn modelId="{AFC082D2-7FD0-46BF-A89F-1B27F99D2CAE}" type="presParOf" srcId="{6112941A-68B0-4E5B-B75D-3F8D98A90F77}" destId="{3BDE2022-189C-451C-B639-C5A68E75986C}" srcOrd="2" destOrd="0" presId="urn:microsoft.com/office/officeart/2018/5/layout/IconLeafLabelList"/>
    <dgm:cxn modelId="{BBBAC191-C044-432F-A88F-282E1F8E353D}" type="presParOf" srcId="{6112941A-68B0-4E5B-B75D-3F8D98A90F77}" destId="{0FFDB3C9-0237-44C5-9042-D250D235991C}" srcOrd="3" destOrd="0" presId="urn:microsoft.com/office/officeart/2018/5/layout/IconLeafLabelList"/>
    <dgm:cxn modelId="{322F906B-5C6A-4D27-BC4A-E1F711954E71}" type="presParOf" srcId="{44D78368-7387-41A0-A1B1-556BCFD6E1D1}" destId="{2F48D8C2-BE67-4C7B-AFE0-AB506DE61FF8}" srcOrd="1" destOrd="0" presId="urn:microsoft.com/office/officeart/2018/5/layout/IconLeafLabelList"/>
    <dgm:cxn modelId="{1D7A5DA2-FF1A-4547-B877-4D331D6FCDFF}" type="presParOf" srcId="{44D78368-7387-41A0-A1B1-556BCFD6E1D1}" destId="{8652780D-0ED7-401E-A112-FB57F7D0E1B3}" srcOrd="2" destOrd="0" presId="urn:microsoft.com/office/officeart/2018/5/layout/IconLeafLabelList"/>
    <dgm:cxn modelId="{9F36147E-B8C5-43DC-A737-42EE45126781}" type="presParOf" srcId="{8652780D-0ED7-401E-A112-FB57F7D0E1B3}" destId="{4B0BC214-9EB3-47C2-A0EB-0D0FC3DA6DDF}" srcOrd="0" destOrd="0" presId="urn:microsoft.com/office/officeart/2018/5/layout/IconLeafLabelList"/>
    <dgm:cxn modelId="{302D4C8A-8559-48EA-8AAE-24DD3474FB47}" type="presParOf" srcId="{8652780D-0ED7-401E-A112-FB57F7D0E1B3}" destId="{29AA557F-4A4C-42C0-B69A-5B9147AD1C39}" srcOrd="1" destOrd="0" presId="urn:microsoft.com/office/officeart/2018/5/layout/IconLeafLabelList"/>
    <dgm:cxn modelId="{0CBD6408-4030-4041-B979-4AFACE38990E}" type="presParOf" srcId="{8652780D-0ED7-401E-A112-FB57F7D0E1B3}" destId="{6E53CC57-5D56-4ACC-B633-E633BDC6B0CA}" srcOrd="2" destOrd="0" presId="urn:microsoft.com/office/officeart/2018/5/layout/IconLeafLabelList"/>
    <dgm:cxn modelId="{E29BB22B-BF5F-4E1F-8DBC-DE5DC5CCF76D}" type="presParOf" srcId="{8652780D-0ED7-401E-A112-FB57F7D0E1B3}" destId="{FD7CDFBE-5C7C-4C19-90BE-445691E032A4}" srcOrd="3" destOrd="0" presId="urn:microsoft.com/office/officeart/2018/5/layout/IconLeafLabelList"/>
    <dgm:cxn modelId="{9D8AA0CE-3E4E-48ED-ABE9-37C4B80449A4}" type="presParOf" srcId="{44D78368-7387-41A0-A1B1-556BCFD6E1D1}" destId="{05AB4927-E6C0-4D73-BB13-3A031B5E6462}" srcOrd="3" destOrd="0" presId="urn:microsoft.com/office/officeart/2018/5/layout/IconLeafLabelList"/>
    <dgm:cxn modelId="{79F171DF-17AD-4904-B877-C218E541C2A9}" type="presParOf" srcId="{44D78368-7387-41A0-A1B1-556BCFD6E1D1}" destId="{060F109A-3B8F-4E72-A6B5-0D1C57D3FDDA}" srcOrd="4" destOrd="0" presId="urn:microsoft.com/office/officeart/2018/5/layout/IconLeafLabelList"/>
    <dgm:cxn modelId="{849E7D42-C34F-455E-B91F-2B51638AC61B}" type="presParOf" srcId="{060F109A-3B8F-4E72-A6B5-0D1C57D3FDDA}" destId="{79EC16B4-1602-4A4A-9D0D-30A06E8922C9}" srcOrd="0" destOrd="0" presId="urn:microsoft.com/office/officeart/2018/5/layout/IconLeafLabelList"/>
    <dgm:cxn modelId="{6E83ECC7-E669-4DB3-926C-CD48BC466C5C}" type="presParOf" srcId="{060F109A-3B8F-4E72-A6B5-0D1C57D3FDDA}" destId="{E1646B12-2583-4BE0-BB1A-2B55B192BDBD}" srcOrd="1" destOrd="0" presId="urn:microsoft.com/office/officeart/2018/5/layout/IconLeafLabelList"/>
    <dgm:cxn modelId="{5BFB18CA-85B7-49C4-A536-06BDB05EAAAA}" type="presParOf" srcId="{060F109A-3B8F-4E72-A6B5-0D1C57D3FDDA}" destId="{93B59502-C2B1-47B5-9B0C-4CA2C2B1B8D9}" srcOrd="2" destOrd="0" presId="urn:microsoft.com/office/officeart/2018/5/layout/IconLeafLabelList"/>
    <dgm:cxn modelId="{4EC860B7-A848-4C6E-AF3F-B06579FB43A9}" type="presParOf" srcId="{060F109A-3B8F-4E72-A6B5-0D1C57D3FDDA}" destId="{F6E53CA0-CB23-49DC-87D9-5DF6EB0318B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B2FDF8-5BBF-4644-A4AB-495F0F13399F}"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2B7FB019-CF68-4986-8098-2D9740ECB9CF}">
      <dgm:prSet/>
      <dgm:spPr/>
      <dgm:t>
        <a:bodyPr/>
        <a:lstStyle/>
        <a:p>
          <a:r>
            <a:rPr lang="nl-NL"/>
            <a:t>Bedenk vooraf welk materiaal je wilt gebruiken.</a:t>
          </a:r>
          <a:endParaRPr lang="en-US"/>
        </a:p>
      </dgm:t>
    </dgm:pt>
    <dgm:pt modelId="{10CC01CE-039F-4FB1-9152-93C888951B08}" type="parTrans" cxnId="{EACA0273-4153-4CB3-8AF7-574E987E09DB}">
      <dgm:prSet/>
      <dgm:spPr/>
      <dgm:t>
        <a:bodyPr/>
        <a:lstStyle/>
        <a:p>
          <a:endParaRPr lang="en-US"/>
        </a:p>
      </dgm:t>
    </dgm:pt>
    <dgm:pt modelId="{15381AC5-E592-47E3-BE40-A47A51378CC3}" type="sibTrans" cxnId="{EACA0273-4153-4CB3-8AF7-574E987E09DB}">
      <dgm:prSet/>
      <dgm:spPr/>
      <dgm:t>
        <a:bodyPr/>
        <a:lstStyle/>
        <a:p>
          <a:endParaRPr lang="en-US"/>
        </a:p>
      </dgm:t>
    </dgm:pt>
    <dgm:pt modelId="{BAFA17A2-AA16-4FBB-AFAD-AFD0FA325435}">
      <dgm:prSet/>
      <dgm:spPr/>
      <dgm:t>
        <a:bodyPr/>
        <a:lstStyle/>
        <a:p>
          <a:r>
            <a:rPr lang="nl-NL"/>
            <a:t>Bied verschillende materialen aan, voor elk wat wils.</a:t>
          </a:r>
          <a:endParaRPr lang="en-US"/>
        </a:p>
      </dgm:t>
    </dgm:pt>
    <dgm:pt modelId="{0C351466-46DD-4137-A1D2-E2D925B56841}" type="parTrans" cxnId="{7DC2A134-90B7-4A8F-8013-FBC1EF607072}">
      <dgm:prSet/>
      <dgm:spPr/>
      <dgm:t>
        <a:bodyPr/>
        <a:lstStyle/>
        <a:p>
          <a:endParaRPr lang="en-US"/>
        </a:p>
      </dgm:t>
    </dgm:pt>
    <dgm:pt modelId="{9A8A5B5E-886C-4350-AA51-1D1BECB784AF}" type="sibTrans" cxnId="{7DC2A134-90B7-4A8F-8013-FBC1EF607072}">
      <dgm:prSet/>
      <dgm:spPr/>
      <dgm:t>
        <a:bodyPr/>
        <a:lstStyle/>
        <a:p>
          <a:endParaRPr lang="en-US"/>
        </a:p>
      </dgm:t>
    </dgm:pt>
    <dgm:pt modelId="{CDFB8946-E42C-4E9E-BC08-C927EB956807}">
      <dgm:prSet/>
      <dgm:spPr/>
      <dgm:t>
        <a:bodyPr/>
        <a:lstStyle/>
        <a:p>
          <a:r>
            <a:rPr lang="nl-NL"/>
            <a:t>Creëer mogelijkheden om te bewegen.</a:t>
          </a:r>
          <a:endParaRPr lang="en-US"/>
        </a:p>
      </dgm:t>
    </dgm:pt>
    <dgm:pt modelId="{D5C04C64-47C8-4D43-AD80-D89877671E87}" type="parTrans" cxnId="{96AABDDA-181F-40E9-9875-9876DB3CF9D4}">
      <dgm:prSet/>
      <dgm:spPr/>
      <dgm:t>
        <a:bodyPr/>
        <a:lstStyle/>
        <a:p>
          <a:endParaRPr lang="en-US"/>
        </a:p>
      </dgm:t>
    </dgm:pt>
    <dgm:pt modelId="{F9A750A9-5791-4664-AAD6-6CD08A8F9744}" type="sibTrans" cxnId="{96AABDDA-181F-40E9-9875-9876DB3CF9D4}">
      <dgm:prSet/>
      <dgm:spPr/>
      <dgm:t>
        <a:bodyPr/>
        <a:lstStyle/>
        <a:p>
          <a:endParaRPr lang="en-US"/>
        </a:p>
      </dgm:t>
    </dgm:pt>
    <dgm:pt modelId="{46376F23-21CC-4AAD-9762-1FB502648758}">
      <dgm:prSet/>
      <dgm:spPr/>
      <dgm:t>
        <a:bodyPr/>
        <a:lstStyle/>
        <a:p>
          <a:r>
            <a:rPr lang="nl-NL"/>
            <a:t>Observeer en coördineer.</a:t>
          </a:r>
          <a:endParaRPr lang="en-US"/>
        </a:p>
      </dgm:t>
    </dgm:pt>
    <dgm:pt modelId="{57B8A7EF-D524-45F5-8393-CD03DC6949EB}" type="parTrans" cxnId="{478DD849-A6B8-47E1-B664-F424561DB0ED}">
      <dgm:prSet/>
      <dgm:spPr/>
      <dgm:t>
        <a:bodyPr/>
        <a:lstStyle/>
        <a:p>
          <a:endParaRPr lang="en-US"/>
        </a:p>
      </dgm:t>
    </dgm:pt>
    <dgm:pt modelId="{EBD15749-FA27-4D63-AC3B-89DADA640213}" type="sibTrans" cxnId="{478DD849-A6B8-47E1-B664-F424561DB0ED}">
      <dgm:prSet/>
      <dgm:spPr/>
      <dgm:t>
        <a:bodyPr/>
        <a:lstStyle/>
        <a:p>
          <a:endParaRPr lang="en-US"/>
        </a:p>
      </dgm:t>
    </dgm:pt>
    <dgm:pt modelId="{FE718132-37F7-42CB-BC2A-8C51097EC725}">
      <dgm:prSet/>
      <dgm:spPr/>
      <dgm:t>
        <a:bodyPr/>
        <a:lstStyle/>
        <a:p>
          <a:r>
            <a:rPr lang="nl-NL"/>
            <a:t>Blijf goed zichtbaar en laat de kinderen hulp inroepen zo nodig.</a:t>
          </a:r>
          <a:endParaRPr lang="en-US"/>
        </a:p>
      </dgm:t>
    </dgm:pt>
    <dgm:pt modelId="{AF5BA966-D2F2-4441-B059-A4E452D978D6}" type="parTrans" cxnId="{04EBF953-C177-4C29-893C-F97F2A067E78}">
      <dgm:prSet/>
      <dgm:spPr/>
      <dgm:t>
        <a:bodyPr/>
        <a:lstStyle/>
        <a:p>
          <a:endParaRPr lang="en-US"/>
        </a:p>
      </dgm:t>
    </dgm:pt>
    <dgm:pt modelId="{C1527B2A-DE7D-41CB-8A87-61020063BF40}" type="sibTrans" cxnId="{04EBF953-C177-4C29-893C-F97F2A067E78}">
      <dgm:prSet/>
      <dgm:spPr/>
      <dgm:t>
        <a:bodyPr/>
        <a:lstStyle/>
        <a:p>
          <a:endParaRPr lang="en-US"/>
        </a:p>
      </dgm:t>
    </dgm:pt>
    <dgm:pt modelId="{A525F98F-E1D2-4711-894B-23AB01FC04CA}">
      <dgm:prSet/>
      <dgm:spPr/>
      <dgm:t>
        <a:bodyPr/>
        <a:lstStyle/>
        <a:p>
          <a:r>
            <a:rPr lang="nl-NL"/>
            <a:t>Houd de veiligheid in het oog, ook als je niet actief meedoet.</a:t>
          </a:r>
          <a:endParaRPr lang="en-US"/>
        </a:p>
      </dgm:t>
    </dgm:pt>
    <dgm:pt modelId="{169AA6AA-6680-4E6F-8EA4-913A0556A7A2}" type="parTrans" cxnId="{C6BB4B40-CEB3-42BB-A341-1A39360F84B0}">
      <dgm:prSet/>
      <dgm:spPr/>
      <dgm:t>
        <a:bodyPr/>
        <a:lstStyle/>
        <a:p>
          <a:endParaRPr lang="en-US"/>
        </a:p>
      </dgm:t>
    </dgm:pt>
    <dgm:pt modelId="{7B98E9C6-C6B8-47DF-8A91-FE638700EEA4}" type="sibTrans" cxnId="{C6BB4B40-CEB3-42BB-A341-1A39360F84B0}">
      <dgm:prSet/>
      <dgm:spPr/>
      <dgm:t>
        <a:bodyPr/>
        <a:lstStyle/>
        <a:p>
          <a:endParaRPr lang="en-US"/>
        </a:p>
      </dgm:t>
    </dgm:pt>
    <dgm:pt modelId="{5B4664EA-D963-4E20-9A12-3C8761AD4DF8}">
      <dgm:prSet/>
      <dgm:spPr/>
      <dgm:t>
        <a:bodyPr/>
        <a:lstStyle/>
        <a:p>
          <a:r>
            <a:rPr lang="nl-NL"/>
            <a:t>Zorg dat er voldoende ruimte is.</a:t>
          </a:r>
          <a:endParaRPr lang="en-US"/>
        </a:p>
      </dgm:t>
    </dgm:pt>
    <dgm:pt modelId="{8E0E4D1B-16DA-4F21-AA4A-C36E07FCF609}" type="parTrans" cxnId="{596DE137-F4AD-4622-9FC5-49151E6CB979}">
      <dgm:prSet/>
      <dgm:spPr/>
      <dgm:t>
        <a:bodyPr/>
        <a:lstStyle/>
        <a:p>
          <a:endParaRPr lang="en-US"/>
        </a:p>
      </dgm:t>
    </dgm:pt>
    <dgm:pt modelId="{0034F178-D122-44EF-B465-0C6675E5D2C0}" type="sibTrans" cxnId="{596DE137-F4AD-4622-9FC5-49151E6CB979}">
      <dgm:prSet/>
      <dgm:spPr/>
      <dgm:t>
        <a:bodyPr/>
        <a:lstStyle/>
        <a:p>
          <a:endParaRPr lang="en-US"/>
        </a:p>
      </dgm:t>
    </dgm:pt>
    <dgm:pt modelId="{32FD8ED8-DE87-4386-B372-6484AF9F1DA4}">
      <dgm:prSet/>
      <dgm:spPr/>
      <dgm:t>
        <a:bodyPr/>
        <a:lstStyle/>
        <a:p>
          <a:r>
            <a:rPr lang="nl-NL"/>
            <a:t>Ondersteun de kinderen individueel.</a:t>
          </a:r>
          <a:endParaRPr lang="en-US"/>
        </a:p>
      </dgm:t>
    </dgm:pt>
    <dgm:pt modelId="{F370CCB3-B3DB-4873-8DCF-4096B69EEE6E}" type="parTrans" cxnId="{681A3FB3-A347-4CB9-9767-0BCCF3EC56FA}">
      <dgm:prSet/>
      <dgm:spPr/>
      <dgm:t>
        <a:bodyPr/>
        <a:lstStyle/>
        <a:p>
          <a:endParaRPr lang="en-US"/>
        </a:p>
      </dgm:t>
    </dgm:pt>
    <dgm:pt modelId="{F6AF81B3-237D-4E63-B98B-B3F984068D14}" type="sibTrans" cxnId="{681A3FB3-A347-4CB9-9767-0BCCF3EC56FA}">
      <dgm:prSet/>
      <dgm:spPr/>
      <dgm:t>
        <a:bodyPr/>
        <a:lstStyle/>
        <a:p>
          <a:endParaRPr lang="en-US"/>
        </a:p>
      </dgm:t>
    </dgm:pt>
    <dgm:pt modelId="{9ADD44CC-618E-4DB2-BB8F-C9A081F6CF06}">
      <dgm:prSet/>
      <dgm:spPr/>
      <dgm:t>
        <a:bodyPr/>
        <a:lstStyle/>
        <a:p>
          <a:r>
            <a:rPr lang="nl-NL"/>
            <a:t>Geef open spel: ‘Wat kun je met deze flessen allemaal doen?’</a:t>
          </a:r>
          <a:endParaRPr lang="en-US"/>
        </a:p>
      </dgm:t>
    </dgm:pt>
    <dgm:pt modelId="{4E400E57-9488-4C8D-B569-0B6996F84BC8}" type="parTrans" cxnId="{E5EFEC6C-D3A3-46E8-8644-EA61B3C50C7E}">
      <dgm:prSet/>
      <dgm:spPr/>
      <dgm:t>
        <a:bodyPr/>
        <a:lstStyle/>
        <a:p>
          <a:endParaRPr lang="en-US"/>
        </a:p>
      </dgm:t>
    </dgm:pt>
    <dgm:pt modelId="{055EFBEB-5C15-4B85-80EA-A76BA9FA976A}" type="sibTrans" cxnId="{E5EFEC6C-D3A3-46E8-8644-EA61B3C50C7E}">
      <dgm:prSet/>
      <dgm:spPr/>
      <dgm:t>
        <a:bodyPr/>
        <a:lstStyle/>
        <a:p>
          <a:endParaRPr lang="en-US"/>
        </a:p>
      </dgm:t>
    </dgm:pt>
    <dgm:pt modelId="{A9ED1A46-8972-4AE8-87A1-8C21E2C04E72}">
      <dgm:prSet/>
      <dgm:spPr/>
      <dgm:t>
        <a:bodyPr/>
        <a:lstStyle/>
        <a:p>
          <a:r>
            <a:rPr lang="nl-NL"/>
            <a:t>Laat kinderen zelf ontdekken en uitproberen.</a:t>
          </a:r>
          <a:endParaRPr lang="en-US"/>
        </a:p>
      </dgm:t>
    </dgm:pt>
    <dgm:pt modelId="{5D2D4246-DDED-4CE1-A3D5-7CAE9199247A}" type="parTrans" cxnId="{1F8921BB-01CF-4AA9-88FB-762B1B6D5BAF}">
      <dgm:prSet/>
      <dgm:spPr/>
      <dgm:t>
        <a:bodyPr/>
        <a:lstStyle/>
        <a:p>
          <a:endParaRPr lang="en-US"/>
        </a:p>
      </dgm:t>
    </dgm:pt>
    <dgm:pt modelId="{FBB6E3E1-BFE6-4834-9A5E-CFAB61EAB562}" type="sibTrans" cxnId="{1F8921BB-01CF-4AA9-88FB-762B1B6D5BAF}">
      <dgm:prSet/>
      <dgm:spPr/>
      <dgm:t>
        <a:bodyPr/>
        <a:lstStyle/>
        <a:p>
          <a:endParaRPr lang="en-US"/>
        </a:p>
      </dgm:t>
    </dgm:pt>
    <dgm:pt modelId="{6D58FD24-DD44-4FA5-AE83-A8CC43D6B742}">
      <dgm:prSet/>
      <dgm:spPr/>
      <dgm:t>
        <a:bodyPr/>
        <a:lstStyle/>
        <a:p>
          <a:r>
            <a:rPr lang="nl-NL"/>
            <a:t>Laat kinderen opgaan in hun fantasiewereld.</a:t>
          </a:r>
          <a:endParaRPr lang="en-US"/>
        </a:p>
      </dgm:t>
    </dgm:pt>
    <dgm:pt modelId="{72BE7B9F-959F-401A-BFAB-9A209A2A3AA7}" type="parTrans" cxnId="{4B4CDB79-BD9E-4F09-A077-9C3400BEF36D}">
      <dgm:prSet/>
      <dgm:spPr/>
      <dgm:t>
        <a:bodyPr/>
        <a:lstStyle/>
        <a:p>
          <a:endParaRPr lang="en-US"/>
        </a:p>
      </dgm:t>
    </dgm:pt>
    <dgm:pt modelId="{CBAF9C4D-4725-47FB-9A5D-0A5A3CE64515}" type="sibTrans" cxnId="{4B4CDB79-BD9E-4F09-A077-9C3400BEF36D}">
      <dgm:prSet/>
      <dgm:spPr/>
      <dgm:t>
        <a:bodyPr/>
        <a:lstStyle/>
        <a:p>
          <a:endParaRPr lang="en-US"/>
        </a:p>
      </dgm:t>
    </dgm:pt>
    <dgm:pt modelId="{8C6E338C-75A3-4E9E-AE54-8D6ACFFF6F9C}">
      <dgm:prSet/>
      <dgm:spPr/>
      <dgm:t>
        <a:bodyPr/>
        <a:lstStyle/>
        <a:p>
          <a:r>
            <a:rPr lang="nl-NL"/>
            <a:t>Grijp in bij gevaarlijk spel en ruzies.</a:t>
          </a:r>
          <a:endParaRPr lang="en-US"/>
        </a:p>
      </dgm:t>
    </dgm:pt>
    <dgm:pt modelId="{3A24252F-8FB4-4EA8-A659-208664024E7D}" type="parTrans" cxnId="{3A4A815A-4C0F-41AE-9261-7FFC206CB37A}">
      <dgm:prSet/>
      <dgm:spPr/>
      <dgm:t>
        <a:bodyPr/>
        <a:lstStyle/>
        <a:p>
          <a:endParaRPr lang="en-US"/>
        </a:p>
      </dgm:t>
    </dgm:pt>
    <dgm:pt modelId="{D45C630A-F043-4BC4-9E58-E4EF41E4EB93}" type="sibTrans" cxnId="{3A4A815A-4C0F-41AE-9261-7FFC206CB37A}">
      <dgm:prSet/>
      <dgm:spPr/>
      <dgm:t>
        <a:bodyPr/>
        <a:lstStyle/>
        <a:p>
          <a:endParaRPr lang="en-US"/>
        </a:p>
      </dgm:t>
    </dgm:pt>
    <dgm:pt modelId="{90E1B28D-E95C-4F37-9649-010EA6992530}" type="pres">
      <dgm:prSet presAssocID="{9CB2FDF8-5BBF-4644-A4AB-495F0F13399F}" presName="diagram" presStyleCnt="0">
        <dgm:presLayoutVars>
          <dgm:dir/>
          <dgm:resizeHandles val="exact"/>
        </dgm:presLayoutVars>
      </dgm:prSet>
      <dgm:spPr/>
    </dgm:pt>
    <dgm:pt modelId="{D56F6FEC-4E45-4575-9663-A6DFF2D29768}" type="pres">
      <dgm:prSet presAssocID="{2B7FB019-CF68-4986-8098-2D9740ECB9CF}" presName="node" presStyleLbl="node1" presStyleIdx="0" presStyleCnt="12">
        <dgm:presLayoutVars>
          <dgm:bulletEnabled val="1"/>
        </dgm:presLayoutVars>
      </dgm:prSet>
      <dgm:spPr/>
    </dgm:pt>
    <dgm:pt modelId="{369B156B-2BCD-4BB6-A76B-F2AD7C84EAC6}" type="pres">
      <dgm:prSet presAssocID="{15381AC5-E592-47E3-BE40-A47A51378CC3}" presName="sibTrans" presStyleCnt="0"/>
      <dgm:spPr/>
    </dgm:pt>
    <dgm:pt modelId="{CBF9F3C8-A730-4A91-B686-B64BFB0E63D4}" type="pres">
      <dgm:prSet presAssocID="{BAFA17A2-AA16-4FBB-AFAD-AFD0FA325435}" presName="node" presStyleLbl="node1" presStyleIdx="1" presStyleCnt="12">
        <dgm:presLayoutVars>
          <dgm:bulletEnabled val="1"/>
        </dgm:presLayoutVars>
      </dgm:prSet>
      <dgm:spPr/>
    </dgm:pt>
    <dgm:pt modelId="{C249D742-4E8F-469B-B7A5-A8EC7A11538D}" type="pres">
      <dgm:prSet presAssocID="{9A8A5B5E-886C-4350-AA51-1D1BECB784AF}" presName="sibTrans" presStyleCnt="0"/>
      <dgm:spPr/>
    </dgm:pt>
    <dgm:pt modelId="{F13803D0-97F2-4B27-807E-B55797BB8B66}" type="pres">
      <dgm:prSet presAssocID="{CDFB8946-E42C-4E9E-BC08-C927EB956807}" presName="node" presStyleLbl="node1" presStyleIdx="2" presStyleCnt="12">
        <dgm:presLayoutVars>
          <dgm:bulletEnabled val="1"/>
        </dgm:presLayoutVars>
      </dgm:prSet>
      <dgm:spPr/>
    </dgm:pt>
    <dgm:pt modelId="{D7B5DDBB-73D0-4966-9684-6F4333D1D681}" type="pres">
      <dgm:prSet presAssocID="{F9A750A9-5791-4664-AAD6-6CD08A8F9744}" presName="sibTrans" presStyleCnt="0"/>
      <dgm:spPr/>
    </dgm:pt>
    <dgm:pt modelId="{AAB32AD8-FD79-4D8D-9E63-3CFD67A4D715}" type="pres">
      <dgm:prSet presAssocID="{46376F23-21CC-4AAD-9762-1FB502648758}" presName="node" presStyleLbl="node1" presStyleIdx="3" presStyleCnt="12">
        <dgm:presLayoutVars>
          <dgm:bulletEnabled val="1"/>
        </dgm:presLayoutVars>
      </dgm:prSet>
      <dgm:spPr/>
    </dgm:pt>
    <dgm:pt modelId="{7CE62E63-7017-4A5D-AF20-5B3F1D7B34BB}" type="pres">
      <dgm:prSet presAssocID="{EBD15749-FA27-4D63-AC3B-89DADA640213}" presName="sibTrans" presStyleCnt="0"/>
      <dgm:spPr/>
    </dgm:pt>
    <dgm:pt modelId="{F48DFD57-0A71-4CA4-852D-4FD880E79E3B}" type="pres">
      <dgm:prSet presAssocID="{FE718132-37F7-42CB-BC2A-8C51097EC725}" presName="node" presStyleLbl="node1" presStyleIdx="4" presStyleCnt="12">
        <dgm:presLayoutVars>
          <dgm:bulletEnabled val="1"/>
        </dgm:presLayoutVars>
      </dgm:prSet>
      <dgm:spPr/>
    </dgm:pt>
    <dgm:pt modelId="{06A0AC2B-3C56-48A2-B1F9-1C9BAC8BCAF0}" type="pres">
      <dgm:prSet presAssocID="{C1527B2A-DE7D-41CB-8A87-61020063BF40}" presName="sibTrans" presStyleCnt="0"/>
      <dgm:spPr/>
    </dgm:pt>
    <dgm:pt modelId="{55859A22-2FE3-4F3D-955B-DA48D922D964}" type="pres">
      <dgm:prSet presAssocID="{A525F98F-E1D2-4711-894B-23AB01FC04CA}" presName="node" presStyleLbl="node1" presStyleIdx="5" presStyleCnt="12">
        <dgm:presLayoutVars>
          <dgm:bulletEnabled val="1"/>
        </dgm:presLayoutVars>
      </dgm:prSet>
      <dgm:spPr/>
    </dgm:pt>
    <dgm:pt modelId="{9C04FC40-C0C8-4EA4-B3BF-32064E395C39}" type="pres">
      <dgm:prSet presAssocID="{7B98E9C6-C6B8-47DF-8A91-FE638700EEA4}" presName="sibTrans" presStyleCnt="0"/>
      <dgm:spPr/>
    </dgm:pt>
    <dgm:pt modelId="{2F9C3859-FF59-4902-90A2-168D9126C5B0}" type="pres">
      <dgm:prSet presAssocID="{5B4664EA-D963-4E20-9A12-3C8761AD4DF8}" presName="node" presStyleLbl="node1" presStyleIdx="6" presStyleCnt="12">
        <dgm:presLayoutVars>
          <dgm:bulletEnabled val="1"/>
        </dgm:presLayoutVars>
      </dgm:prSet>
      <dgm:spPr/>
    </dgm:pt>
    <dgm:pt modelId="{3D9EC058-C579-4FCE-9861-25DC97791D56}" type="pres">
      <dgm:prSet presAssocID="{0034F178-D122-44EF-B465-0C6675E5D2C0}" presName="sibTrans" presStyleCnt="0"/>
      <dgm:spPr/>
    </dgm:pt>
    <dgm:pt modelId="{7A772B75-D4A2-4C9E-98A2-58463FBE0500}" type="pres">
      <dgm:prSet presAssocID="{32FD8ED8-DE87-4386-B372-6484AF9F1DA4}" presName="node" presStyleLbl="node1" presStyleIdx="7" presStyleCnt="12">
        <dgm:presLayoutVars>
          <dgm:bulletEnabled val="1"/>
        </dgm:presLayoutVars>
      </dgm:prSet>
      <dgm:spPr/>
    </dgm:pt>
    <dgm:pt modelId="{619BE1CE-846A-42D9-8DD8-944343ED09D3}" type="pres">
      <dgm:prSet presAssocID="{F6AF81B3-237D-4E63-B98B-B3F984068D14}" presName="sibTrans" presStyleCnt="0"/>
      <dgm:spPr/>
    </dgm:pt>
    <dgm:pt modelId="{3104CEA8-CE3A-45EB-B38C-C8EB201802AB}" type="pres">
      <dgm:prSet presAssocID="{9ADD44CC-618E-4DB2-BB8F-C9A081F6CF06}" presName="node" presStyleLbl="node1" presStyleIdx="8" presStyleCnt="12">
        <dgm:presLayoutVars>
          <dgm:bulletEnabled val="1"/>
        </dgm:presLayoutVars>
      </dgm:prSet>
      <dgm:spPr/>
    </dgm:pt>
    <dgm:pt modelId="{006D6A2B-23BE-4CD8-8FEF-4F60607DDB61}" type="pres">
      <dgm:prSet presAssocID="{055EFBEB-5C15-4B85-80EA-A76BA9FA976A}" presName="sibTrans" presStyleCnt="0"/>
      <dgm:spPr/>
    </dgm:pt>
    <dgm:pt modelId="{F4998C14-4CB9-4CA2-A2A1-B20807A2EC10}" type="pres">
      <dgm:prSet presAssocID="{A9ED1A46-8972-4AE8-87A1-8C21E2C04E72}" presName="node" presStyleLbl="node1" presStyleIdx="9" presStyleCnt="12">
        <dgm:presLayoutVars>
          <dgm:bulletEnabled val="1"/>
        </dgm:presLayoutVars>
      </dgm:prSet>
      <dgm:spPr/>
    </dgm:pt>
    <dgm:pt modelId="{A651DB0F-832A-4388-9ABB-C2697C64A262}" type="pres">
      <dgm:prSet presAssocID="{FBB6E3E1-BFE6-4834-9A5E-CFAB61EAB562}" presName="sibTrans" presStyleCnt="0"/>
      <dgm:spPr/>
    </dgm:pt>
    <dgm:pt modelId="{C583776A-39F4-4D3D-AB38-F8D3EE4B38BB}" type="pres">
      <dgm:prSet presAssocID="{6D58FD24-DD44-4FA5-AE83-A8CC43D6B742}" presName="node" presStyleLbl="node1" presStyleIdx="10" presStyleCnt="12">
        <dgm:presLayoutVars>
          <dgm:bulletEnabled val="1"/>
        </dgm:presLayoutVars>
      </dgm:prSet>
      <dgm:spPr/>
    </dgm:pt>
    <dgm:pt modelId="{69F28039-23E5-40BB-B0FA-B802C19307C9}" type="pres">
      <dgm:prSet presAssocID="{CBAF9C4D-4725-47FB-9A5D-0A5A3CE64515}" presName="sibTrans" presStyleCnt="0"/>
      <dgm:spPr/>
    </dgm:pt>
    <dgm:pt modelId="{68409608-F758-4F00-B4D2-F85BE8A2C3B9}" type="pres">
      <dgm:prSet presAssocID="{8C6E338C-75A3-4E9E-AE54-8D6ACFFF6F9C}" presName="node" presStyleLbl="node1" presStyleIdx="11" presStyleCnt="12">
        <dgm:presLayoutVars>
          <dgm:bulletEnabled val="1"/>
        </dgm:presLayoutVars>
      </dgm:prSet>
      <dgm:spPr/>
    </dgm:pt>
  </dgm:ptLst>
  <dgm:cxnLst>
    <dgm:cxn modelId="{3A2BB81B-7877-4242-86CB-FCB53B933893}" type="presOf" srcId="{BAFA17A2-AA16-4FBB-AFAD-AFD0FA325435}" destId="{CBF9F3C8-A730-4A91-B686-B64BFB0E63D4}" srcOrd="0" destOrd="0" presId="urn:microsoft.com/office/officeart/2005/8/layout/default"/>
    <dgm:cxn modelId="{7835BF2E-F61A-4033-B2E3-88AD24CF8575}" type="presOf" srcId="{A525F98F-E1D2-4711-894B-23AB01FC04CA}" destId="{55859A22-2FE3-4F3D-955B-DA48D922D964}" srcOrd="0" destOrd="0" presId="urn:microsoft.com/office/officeart/2005/8/layout/default"/>
    <dgm:cxn modelId="{7DC2A134-90B7-4A8F-8013-FBC1EF607072}" srcId="{9CB2FDF8-5BBF-4644-A4AB-495F0F13399F}" destId="{BAFA17A2-AA16-4FBB-AFAD-AFD0FA325435}" srcOrd="1" destOrd="0" parTransId="{0C351466-46DD-4137-A1D2-E2D925B56841}" sibTransId="{9A8A5B5E-886C-4350-AA51-1D1BECB784AF}"/>
    <dgm:cxn modelId="{596DE137-F4AD-4622-9FC5-49151E6CB979}" srcId="{9CB2FDF8-5BBF-4644-A4AB-495F0F13399F}" destId="{5B4664EA-D963-4E20-9A12-3C8761AD4DF8}" srcOrd="6" destOrd="0" parTransId="{8E0E4D1B-16DA-4F21-AA4A-C36E07FCF609}" sibTransId="{0034F178-D122-44EF-B465-0C6675E5D2C0}"/>
    <dgm:cxn modelId="{A5AE0C39-6772-48CF-9F08-AC2A87EC767E}" type="presOf" srcId="{8C6E338C-75A3-4E9E-AE54-8D6ACFFF6F9C}" destId="{68409608-F758-4F00-B4D2-F85BE8A2C3B9}" srcOrd="0" destOrd="0" presId="urn:microsoft.com/office/officeart/2005/8/layout/default"/>
    <dgm:cxn modelId="{C6BB4B40-CEB3-42BB-A341-1A39360F84B0}" srcId="{9CB2FDF8-5BBF-4644-A4AB-495F0F13399F}" destId="{A525F98F-E1D2-4711-894B-23AB01FC04CA}" srcOrd="5" destOrd="0" parTransId="{169AA6AA-6680-4E6F-8EA4-913A0556A7A2}" sibTransId="{7B98E9C6-C6B8-47DF-8A91-FE638700EEA4}"/>
    <dgm:cxn modelId="{478DD849-A6B8-47E1-B664-F424561DB0ED}" srcId="{9CB2FDF8-5BBF-4644-A4AB-495F0F13399F}" destId="{46376F23-21CC-4AAD-9762-1FB502648758}" srcOrd="3" destOrd="0" parTransId="{57B8A7EF-D524-45F5-8393-CD03DC6949EB}" sibTransId="{EBD15749-FA27-4D63-AC3B-89DADA640213}"/>
    <dgm:cxn modelId="{E5EFEC6C-D3A3-46E8-8644-EA61B3C50C7E}" srcId="{9CB2FDF8-5BBF-4644-A4AB-495F0F13399F}" destId="{9ADD44CC-618E-4DB2-BB8F-C9A081F6CF06}" srcOrd="8" destOrd="0" parTransId="{4E400E57-9488-4C8D-B569-0B6996F84BC8}" sibTransId="{055EFBEB-5C15-4B85-80EA-A76BA9FA976A}"/>
    <dgm:cxn modelId="{B09A464D-D0B7-471F-B6E0-71BFD3C60ACB}" type="presOf" srcId="{9CB2FDF8-5BBF-4644-A4AB-495F0F13399F}" destId="{90E1B28D-E95C-4F37-9649-010EA6992530}" srcOrd="0" destOrd="0" presId="urn:microsoft.com/office/officeart/2005/8/layout/default"/>
    <dgm:cxn modelId="{558BA36D-7919-4D58-B337-EAFAC19BE1A5}" type="presOf" srcId="{32FD8ED8-DE87-4386-B372-6484AF9F1DA4}" destId="{7A772B75-D4A2-4C9E-98A2-58463FBE0500}" srcOrd="0" destOrd="0" presId="urn:microsoft.com/office/officeart/2005/8/layout/default"/>
    <dgm:cxn modelId="{EACA0273-4153-4CB3-8AF7-574E987E09DB}" srcId="{9CB2FDF8-5BBF-4644-A4AB-495F0F13399F}" destId="{2B7FB019-CF68-4986-8098-2D9740ECB9CF}" srcOrd="0" destOrd="0" parTransId="{10CC01CE-039F-4FB1-9152-93C888951B08}" sibTransId="{15381AC5-E592-47E3-BE40-A47A51378CC3}"/>
    <dgm:cxn modelId="{04EBF953-C177-4C29-893C-F97F2A067E78}" srcId="{9CB2FDF8-5BBF-4644-A4AB-495F0F13399F}" destId="{FE718132-37F7-42CB-BC2A-8C51097EC725}" srcOrd="4" destOrd="0" parTransId="{AF5BA966-D2F2-4441-B059-A4E452D978D6}" sibTransId="{C1527B2A-DE7D-41CB-8A87-61020063BF40}"/>
    <dgm:cxn modelId="{4B4CDB79-BD9E-4F09-A077-9C3400BEF36D}" srcId="{9CB2FDF8-5BBF-4644-A4AB-495F0F13399F}" destId="{6D58FD24-DD44-4FA5-AE83-A8CC43D6B742}" srcOrd="10" destOrd="0" parTransId="{72BE7B9F-959F-401A-BFAB-9A209A2A3AA7}" sibTransId="{CBAF9C4D-4725-47FB-9A5D-0A5A3CE64515}"/>
    <dgm:cxn modelId="{3A4A815A-4C0F-41AE-9261-7FFC206CB37A}" srcId="{9CB2FDF8-5BBF-4644-A4AB-495F0F13399F}" destId="{8C6E338C-75A3-4E9E-AE54-8D6ACFFF6F9C}" srcOrd="11" destOrd="0" parTransId="{3A24252F-8FB4-4EA8-A659-208664024E7D}" sibTransId="{D45C630A-F043-4BC4-9E58-E4EF41E4EB93}"/>
    <dgm:cxn modelId="{0830C6AB-17C8-4697-AE2E-C0B047A2AEF1}" type="presOf" srcId="{CDFB8946-E42C-4E9E-BC08-C927EB956807}" destId="{F13803D0-97F2-4B27-807E-B55797BB8B66}" srcOrd="0" destOrd="0" presId="urn:microsoft.com/office/officeart/2005/8/layout/default"/>
    <dgm:cxn modelId="{7856E1AF-0167-4316-8A26-0E7CF1CAD0F7}" type="presOf" srcId="{5B4664EA-D963-4E20-9A12-3C8761AD4DF8}" destId="{2F9C3859-FF59-4902-90A2-168D9126C5B0}" srcOrd="0" destOrd="0" presId="urn:microsoft.com/office/officeart/2005/8/layout/default"/>
    <dgm:cxn modelId="{681A3FB3-A347-4CB9-9767-0BCCF3EC56FA}" srcId="{9CB2FDF8-5BBF-4644-A4AB-495F0F13399F}" destId="{32FD8ED8-DE87-4386-B372-6484AF9F1DA4}" srcOrd="7" destOrd="0" parTransId="{F370CCB3-B3DB-4873-8DCF-4096B69EEE6E}" sibTransId="{F6AF81B3-237D-4E63-B98B-B3F984068D14}"/>
    <dgm:cxn modelId="{1F8921BB-01CF-4AA9-88FB-762B1B6D5BAF}" srcId="{9CB2FDF8-5BBF-4644-A4AB-495F0F13399F}" destId="{A9ED1A46-8972-4AE8-87A1-8C21E2C04E72}" srcOrd="9" destOrd="0" parTransId="{5D2D4246-DDED-4CE1-A3D5-7CAE9199247A}" sibTransId="{FBB6E3E1-BFE6-4834-9A5E-CFAB61EAB562}"/>
    <dgm:cxn modelId="{39F576C0-D07F-49D2-9ACC-DA17936ABF9B}" type="presOf" srcId="{6D58FD24-DD44-4FA5-AE83-A8CC43D6B742}" destId="{C583776A-39F4-4D3D-AB38-F8D3EE4B38BB}" srcOrd="0" destOrd="0" presId="urn:microsoft.com/office/officeart/2005/8/layout/default"/>
    <dgm:cxn modelId="{B10619D3-A76E-4B66-845D-1B533AB748E2}" type="presOf" srcId="{9ADD44CC-618E-4DB2-BB8F-C9A081F6CF06}" destId="{3104CEA8-CE3A-45EB-B38C-C8EB201802AB}" srcOrd="0" destOrd="0" presId="urn:microsoft.com/office/officeart/2005/8/layout/default"/>
    <dgm:cxn modelId="{96AABDDA-181F-40E9-9875-9876DB3CF9D4}" srcId="{9CB2FDF8-5BBF-4644-A4AB-495F0F13399F}" destId="{CDFB8946-E42C-4E9E-BC08-C927EB956807}" srcOrd="2" destOrd="0" parTransId="{D5C04C64-47C8-4D43-AD80-D89877671E87}" sibTransId="{F9A750A9-5791-4664-AAD6-6CD08A8F9744}"/>
    <dgm:cxn modelId="{283CCBDA-B2A8-4447-8E5A-4298F777D253}" type="presOf" srcId="{A9ED1A46-8972-4AE8-87A1-8C21E2C04E72}" destId="{F4998C14-4CB9-4CA2-A2A1-B20807A2EC10}" srcOrd="0" destOrd="0" presId="urn:microsoft.com/office/officeart/2005/8/layout/default"/>
    <dgm:cxn modelId="{079A6AE0-6743-4289-8FB0-636CAFBDF255}" type="presOf" srcId="{46376F23-21CC-4AAD-9762-1FB502648758}" destId="{AAB32AD8-FD79-4D8D-9E63-3CFD67A4D715}" srcOrd="0" destOrd="0" presId="urn:microsoft.com/office/officeart/2005/8/layout/default"/>
    <dgm:cxn modelId="{75E103E1-6EB2-4BA7-8F3C-3883BE338519}" type="presOf" srcId="{FE718132-37F7-42CB-BC2A-8C51097EC725}" destId="{F48DFD57-0A71-4CA4-852D-4FD880E79E3B}" srcOrd="0" destOrd="0" presId="urn:microsoft.com/office/officeart/2005/8/layout/default"/>
    <dgm:cxn modelId="{3D1A76F8-9ACB-44DC-8B07-9DFC356454BD}" type="presOf" srcId="{2B7FB019-CF68-4986-8098-2D9740ECB9CF}" destId="{D56F6FEC-4E45-4575-9663-A6DFF2D29768}" srcOrd="0" destOrd="0" presId="urn:microsoft.com/office/officeart/2005/8/layout/default"/>
    <dgm:cxn modelId="{9EEDF717-1400-44A4-97EB-E468121FD25C}" type="presParOf" srcId="{90E1B28D-E95C-4F37-9649-010EA6992530}" destId="{D56F6FEC-4E45-4575-9663-A6DFF2D29768}" srcOrd="0" destOrd="0" presId="urn:microsoft.com/office/officeart/2005/8/layout/default"/>
    <dgm:cxn modelId="{97754311-319D-43F0-9D71-C45B98BCE0D7}" type="presParOf" srcId="{90E1B28D-E95C-4F37-9649-010EA6992530}" destId="{369B156B-2BCD-4BB6-A76B-F2AD7C84EAC6}" srcOrd="1" destOrd="0" presId="urn:microsoft.com/office/officeart/2005/8/layout/default"/>
    <dgm:cxn modelId="{47D999BE-DEB0-4C4B-898B-A2959C045B90}" type="presParOf" srcId="{90E1B28D-E95C-4F37-9649-010EA6992530}" destId="{CBF9F3C8-A730-4A91-B686-B64BFB0E63D4}" srcOrd="2" destOrd="0" presId="urn:microsoft.com/office/officeart/2005/8/layout/default"/>
    <dgm:cxn modelId="{C6CA104B-1BD2-4FD4-A3C0-4365A102C72A}" type="presParOf" srcId="{90E1B28D-E95C-4F37-9649-010EA6992530}" destId="{C249D742-4E8F-469B-B7A5-A8EC7A11538D}" srcOrd="3" destOrd="0" presId="urn:microsoft.com/office/officeart/2005/8/layout/default"/>
    <dgm:cxn modelId="{AB7A956F-0411-4A8B-8946-3EDA238785F6}" type="presParOf" srcId="{90E1B28D-E95C-4F37-9649-010EA6992530}" destId="{F13803D0-97F2-4B27-807E-B55797BB8B66}" srcOrd="4" destOrd="0" presId="urn:microsoft.com/office/officeart/2005/8/layout/default"/>
    <dgm:cxn modelId="{713705C6-3BBD-4962-B8ED-C21DAFBE8C9A}" type="presParOf" srcId="{90E1B28D-E95C-4F37-9649-010EA6992530}" destId="{D7B5DDBB-73D0-4966-9684-6F4333D1D681}" srcOrd="5" destOrd="0" presId="urn:microsoft.com/office/officeart/2005/8/layout/default"/>
    <dgm:cxn modelId="{F066B9ED-F564-4F2C-B3F6-2B8EE7C07E28}" type="presParOf" srcId="{90E1B28D-E95C-4F37-9649-010EA6992530}" destId="{AAB32AD8-FD79-4D8D-9E63-3CFD67A4D715}" srcOrd="6" destOrd="0" presId="urn:microsoft.com/office/officeart/2005/8/layout/default"/>
    <dgm:cxn modelId="{FE7F3E4E-27C6-4347-A8A5-3B8F14CA2697}" type="presParOf" srcId="{90E1B28D-E95C-4F37-9649-010EA6992530}" destId="{7CE62E63-7017-4A5D-AF20-5B3F1D7B34BB}" srcOrd="7" destOrd="0" presId="urn:microsoft.com/office/officeart/2005/8/layout/default"/>
    <dgm:cxn modelId="{3B7A2172-B442-462B-A4B3-92A19C3EA8E1}" type="presParOf" srcId="{90E1B28D-E95C-4F37-9649-010EA6992530}" destId="{F48DFD57-0A71-4CA4-852D-4FD880E79E3B}" srcOrd="8" destOrd="0" presId="urn:microsoft.com/office/officeart/2005/8/layout/default"/>
    <dgm:cxn modelId="{2612B948-6EF4-4C1A-A6A6-D9ADE0625F6B}" type="presParOf" srcId="{90E1B28D-E95C-4F37-9649-010EA6992530}" destId="{06A0AC2B-3C56-48A2-B1F9-1C9BAC8BCAF0}" srcOrd="9" destOrd="0" presId="urn:microsoft.com/office/officeart/2005/8/layout/default"/>
    <dgm:cxn modelId="{6E67E8A7-2047-4FE6-BF7E-1834065CD9FA}" type="presParOf" srcId="{90E1B28D-E95C-4F37-9649-010EA6992530}" destId="{55859A22-2FE3-4F3D-955B-DA48D922D964}" srcOrd="10" destOrd="0" presId="urn:microsoft.com/office/officeart/2005/8/layout/default"/>
    <dgm:cxn modelId="{AEEC8909-5847-4C22-B338-FC47527E6898}" type="presParOf" srcId="{90E1B28D-E95C-4F37-9649-010EA6992530}" destId="{9C04FC40-C0C8-4EA4-B3BF-32064E395C39}" srcOrd="11" destOrd="0" presId="urn:microsoft.com/office/officeart/2005/8/layout/default"/>
    <dgm:cxn modelId="{D813A268-CA59-46DD-857B-401922D6827F}" type="presParOf" srcId="{90E1B28D-E95C-4F37-9649-010EA6992530}" destId="{2F9C3859-FF59-4902-90A2-168D9126C5B0}" srcOrd="12" destOrd="0" presId="urn:microsoft.com/office/officeart/2005/8/layout/default"/>
    <dgm:cxn modelId="{7D1DE39E-660C-4ADD-9288-CEDE7004E07C}" type="presParOf" srcId="{90E1B28D-E95C-4F37-9649-010EA6992530}" destId="{3D9EC058-C579-4FCE-9861-25DC97791D56}" srcOrd="13" destOrd="0" presId="urn:microsoft.com/office/officeart/2005/8/layout/default"/>
    <dgm:cxn modelId="{8EF14929-04DA-40AC-8364-85C859D03326}" type="presParOf" srcId="{90E1B28D-E95C-4F37-9649-010EA6992530}" destId="{7A772B75-D4A2-4C9E-98A2-58463FBE0500}" srcOrd="14" destOrd="0" presId="urn:microsoft.com/office/officeart/2005/8/layout/default"/>
    <dgm:cxn modelId="{36D94285-9C3F-414D-BC0E-CD145FAEEA16}" type="presParOf" srcId="{90E1B28D-E95C-4F37-9649-010EA6992530}" destId="{619BE1CE-846A-42D9-8DD8-944343ED09D3}" srcOrd="15" destOrd="0" presId="urn:microsoft.com/office/officeart/2005/8/layout/default"/>
    <dgm:cxn modelId="{7E5D421C-65B5-4FA1-B8D5-F41E51D27B5F}" type="presParOf" srcId="{90E1B28D-E95C-4F37-9649-010EA6992530}" destId="{3104CEA8-CE3A-45EB-B38C-C8EB201802AB}" srcOrd="16" destOrd="0" presId="urn:microsoft.com/office/officeart/2005/8/layout/default"/>
    <dgm:cxn modelId="{C93D4C59-83BA-4CE9-BEB5-FBCB08B10E26}" type="presParOf" srcId="{90E1B28D-E95C-4F37-9649-010EA6992530}" destId="{006D6A2B-23BE-4CD8-8FEF-4F60607DDB61}" srcOrd="17" destOrd="0" presId="urn:microsoft.com/office/officeart/2005/8/layout/default"/>
    <dgm:cxn modelId="{3EBA5F66-5889-4E55-B8B3-242CD583C025}" type="presParOf" srcId="{90E1B28D-E95C-4F37-9649-010EA6992530}" destId="{F4998C14-4CB9-4CA2-A2A1-B20807A2EC10}" srcOrd="18" destOrd="0" presId="urn:microsoft.com/office/officeart/2005/8/layout/default"/>
    <dgm:cxn modelId="{CE90793A-BBA9-477A-847A-3A8F2CBFA3AE}" type="presParOf" srcId="{90E1B28D-E95C-4F37-9649-010EA6992530}" destId="{A651DB0F-832A-4388-9ABB-C2697C64A262}" srcOrd="19" destOrd="0" presId="urn:microsoft.com/office/officeart/2005/8/layout/default"/>
    <dgm:cxn modelId="{78D884EB-A0C4-4245-9681-908CA5CDAC82}" type="presParOf" srcId="{90E1B28D-E95C-4F37-9649-010EA6992530}" destId="{C583776A-39F4-4D3D-AB38-F8D3EE4B38BB}" srcOrd="20" destOrd="0" presId="urn:microsoft.com/office/officeart/2005/8/layout/default"/>
    <dgm:cxn modelId="{C2180895-162C-412C-8BC4-B1B049820410}" type="presParOf" srcId="{90E1B28D-E95C-4F37-9649-010EA6992530}" destId="{69F28039-23E5-40BB-B0FA-B802C19307C9}" srcOrd="21" destOrd="0" presId="urn:microsoft.com/office/officeart/2005/8/layout/default"/>
    <dgm:cxn modelId="{56C18934-4867-460B-9D7B-33EA8C4B9A13}" type="presParOf" srcId="{90E1B28D-E95C-4F37-9649-010EA6992530}" destId="{68409608-F758-4F00-B4D2-F85BE8A2C3B9}"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50281-FAD7-404C-A099-148F41C4E96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D37DF60-AC7C-4C48-8811-828BEDA51F84}">
      <dgm:prSet/>
      <dgm:spPr/>
      <dgm:t>
        <a:bodyPr/>
        <a:lstStyle/>
        <a:p>
          <a:r>
            <a:rPr lang="nl-NL" dirty="0"/>
            <a:t>Wanneer de spelontwikkeling van het kind stagneert, beïnvloedt dit zijn algemene ontwikkeling. Een spelbegeleider begeleidt kinderen die moeite hebben met spelen. Denk aan kinderen met sociaal-emotionele of motorische problemen, een ontwikkelingsachterstand, beperking of trauma.</a:t>
          </a:r>
          <a:endParaRPr lang="en-US" dirty="0"/>
        </a:p>
      </dgm:t>
    </dgm:pt>
    <dgm:pt modelId="{C813AD05-4D5B-4850-A37F-7312E7FF187E}" type="parTrans" cxnId="{776A7A1D-9FD0-4A13-9DA4-9793D4A06569}">
      <dgm:prSet/>
      <dgm:spPr/>
      <dgm:t>
        <a:bodyPr/>
        <a:lstStyle/>
        <a:p>
          <a:endParaRPr lang="en-US"/>
        </a:p>
      </dgm:t>
    </dgm:pt>
    <dgm:pt modelId="{EEA6AFCB-F3F0-4116-ACA4-6595BD895AB5}" type="sibTrans" cxnId="{776A7A1D-9FD0-4A13-9DA4-9793D4A06569}">
      <dgm:prSet/>
      <dgm:spPr/>
      <dgm:t>
        <a:bodyPr/>
        <a:lstStyle/>
        <a:p>
          <a:endParaRPr lang="en-US"/>
        </a:p>
      </dgm:t>
    </dgm:pt>
    <dgm:pt modelId="{B935B8A9-F700-4303-B078-D7CDD61C079C}">
      <dgm:prSet/>
      <dgm:spPr/>
      <dgm:t>
        <a:bodyPr/>
        <a:lstStyle/>
        <a:p>
          <a:r>
            <a:rPr lang="nl-NL" dirty="0"/>
            <a:t>Spelbegeleiding bevordert spelontwikkeling en problemen van het kind krijgen een plaats. Vanuit de spelbegeleiding krijgen opvoeders adviezen aangereikt. Meestal werkt een spelbegeleider samen in een team van hulpverleners, met (spel) therapeuten, orthopedagoog of psycholoog. In tegenstelling tot speltherapie is spelbegeleiding niet therapeutisch. </a:t>
          </a:r>
          <a:endParaRPr lang="en-US" dirty="0"/>
        </a:p>
      </dgm:t>
    </dgm:pt>
    <dgm:pt modelId="{9474B12B-DD1E-490E-956E-F70FA74DC875}" type="parTrans" cxnId="{ED97B63E-7745-41C7-93E8-77C4FC33BEA5}">
      <dgm:prSet/>
      <dgm:spPr/>
      <dgm:t>
        <a:bodyPr/>
        <a:lstStyle/>
        <a:p>
          <a:endParaRPr lang="en-US"/>
        </a:p>
      </dgm:t>
    </dgm:pt>
    <dgm:pt modelId="{39EB1375-8524-4774-BB37-25F53B283FCC}" type="sibTrans" cxnId="{ED97B63E-7745-41C7-93E8-77C4FC33BEA5}">
      <dgm:prSet/>
      <dgm:spPr/>
      <dgm:t>
        <a:bodyPr/>
        <a:lstStyle/>
        <a:p>
          <a:endParaRPr lang="en-US"/>
        </a:p>
      </dgm:t>
    </dgm:pt>
    <dgm:pt modelId="{FBAF3B01-5140-4A97-8FAC-8347E918B319}" type="pres">
      <dgm:prSet presAssocID="{DBF50281-FAD7-404C-A099-148F41C4E967}" presName="root" presStyleCnt="0">
        <dgm:presLayoutVars>
          <dgm:dir/>
          <dgm:resizeHandles val="exact"/>
        </dgm:presLayoutVars>
      </dgm:prSet>
      <dgm:spPr/>
    </dgm:pt>
    <dgm:pt modelId="{A425FBCD-DF4D-4E6C-86EC-49F85C64D234}" type="pres">
      <dgm:prSet presAssocID="{1D37DF60-AC7C-4C48-8811-828BEDA51F84}" presName="compNode" presStyleCnt="0"/>
      <dgm:spPr/>
    </dgm:pt>
    <dgm:pt modelId="{C97DF92A-04F3-475E-B695-D50E5CEE752B}" type="pres">
      <dgm:prSet presAssocID="{1D37DF60-AC7C-4C48-8811-828BEDA51F84}" presName="bgRect" presStyleLbl="bgShp" presStyleIdx="0" presStyleCnt="2"/>
      <dgm:spPr/>
    </dgm:pt>
    <dgm:pt modelId="{56B90A35-D80B-4F9E-B2C2-EB31F4E82D6E}" type="pres">
      <dgm:prSet presAssocID="{1D37DF60-AC7C-4C48-8811-828BEDA51F8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mono"/>
        </a:ext>
      </dgm:extLst>
    </dgm:pt>
    <dgm:pt modelId="{E4726F11-2F02-44F5-BBD7-1F471F19CCDD}" type="pres">
      <dgm:prSet presAssocID="{1D37DF60-AC7C-4C48-8811-828BEDA51F84}" presName="spaceRect" presStyleCnt="0"/>
      <dgm:spPr/>
    </dgm:pt>
    <dgm:pt modelId="{A2656B3A-822A-4AB0-B8EC-013D0AB9E4E2}" type="pres">
      <dgm:prSet presAssocID="{1D37DF60-AC7C-4C48-8811-828BEDA51F84}" presName="parTx" presStyleLbl="revTx" presStyleIdx="0" presStyleCnt="2">
        <dgm:presLayoutVars>
          <dgm:chMax val="0"/>
          <dgm:chPref val="0"/>
        </dgm:presLayoutVars>
      </dgm:prSet>
      <dgm:spPr/>
    </dgm:pt>
    <dgm:pt modelId="{CD742231-D052-42A4-B90D-A00BD0E9CE32}" type="pres">
      <dgm:prSet presAssocID="{EEA6AFCB-F3F0-4116-ACA4-6595BD895AB5}" presName="sibTrans" presStyleCnt="0"/>
      <dgm:spPr/>
    </dgm:pt>
    <dgm:pt modelId="{E0B794DC-B46C-471F-87C8-BE9C8577AB07}" type="pres">
      <dgm:prSet presAssocID="{B935B8A9-F700-4303-B078-D7CDD61C079C}" presName="compNode" presStyleCnt="0"/>
      <dgm:spPr/>
    </dgm:pt>
    <dgm:pt modelId="{28F47DE6-561A-447A-90C7-8030982257F7}" type="pres">
      <dgm:prSet presAssocID="{B935B8A9-F700-4303-B078-D7CDD61C079C}" presName="bgRect" presStyleLbl="bgShp" presStyleIdx="1" presStyleCnt="2"/>
      <dgm:spPr/>
    </dgm:pt>
    <dgm:pt modelId="{9334FF9C-1CF0-4B1A-8D4B-5EA81F9A7107}" type="pres">
      <dgm:prSet presAssocID="{B935B8A9-F700-4303-B078-D7CDD61C079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9CDA93C6-7C58-4580-90EB-1933341955A4}" type="pres">
      <dgm:prSet presAssocID="{B935B8A9-F700-4303-B078-D7CDD61C079C}" presName="spaceRect" presStyleCnt="0"/>
      <dgm:spPr/>
    </dgm:pt>
    <dgm:pt modelId="{E8FBA633-21C1-4AA4-B68B-880E0792781C}" type="pres">
      <dgm:prSet presAssocID="{B935B8A9-F700-4303-B078-D7CDD61C079C}" presName="parTx" presStyleLbl="revTx" presStyleIdx="1" presStyleCnt="2">
        <dgm:presLayoutVars>
          <dgm:chMax val="0"/>
          <dgm:chPref val="0"/>
        </dgm:presLayoutVars>
      </dgm:prSet>
      <dgm:spPr/>
    </dgm:pt>
  </dgm:ptLst>
  <dgm:cxnLst>
    <dgm:cxn modelId="{041C180D-DC6D-408F-ABF4-E186B20CA223}" type="presOf" srcId="{B935B8A9-F700-4303-B078-D7CDD61C079C}" destId="{E8FBA633-21C1-4AA4-B68B-880E0792781C}" srcOrd="0" destOrd="0" presId="urn:microsoft.com/office/officeart/2018/2/layout/IconVerticalSolidList"/>
    <dgm:cxn modelId="{776A7A1D-9FD0-4A13-9DA4-9793D4A06569}" srcId="{DBF50281-FAD7-404C-A099-148F41C4E967}" destId="{1D37DF60-AC7C-4C48-8811-828BEDA51F84}" srcOrd="0" destOrd="0" parTransId="{C813AD05-4D5B-4850-A37F-7312E7FF187E}" sibTransId="{EEA6AFCB-F3F0-4116-ACA4-6595BD895AB5}"/>
    <dgm:cxn modelId="{192E3E1E-C116-4AFF-88C2-A6E04C4C1C5D}" type="presOf" srcId="{DBF50281-FAD7-404C-A099-148F41C4E967}" destId="{FBAF3B01-5140-4A97-8FAC-8347E918B319}" srcOrd="0" destOrd="0" presId="urn:microsoft.com/office/officeart/2018/2/layout/IconVerticalSolidList"/>
    <dgm:cxn modelId="{ED97B63E-7745-41C7-93E8-77C4FC33BEA5}" srcId="{DBF50281-FAD7-404C-A099-148F41C4E967}" destId="{B935B8A9-F700-4303-B078-D7CDD61C079C}" srcOrd="1" destOrd="0" parTransId="{9474B12B-DD1E-490E-956E-F70FA74DC875}" sibTransId="{39EB1375-8524-4774-BB37-25F53B283FCC}"/>
    <dgm:cxn modelId="{166243FE-3A34-457E-8B2E-A4F36EE87B19}" type="presOf" srcId="{1D37DF60-AC7C-4C48-8811-828BEDA51F84}" destId="{A2656B3A-822A-4AB0-B8EC-013D0AB9E4E2}" srcOrd="0" destOrd="0" presId="urn:microsoft.com/office/officeart/2018/2/layout/IconVerticalSolidList"/>
    <dgm:cxn modelId="{6724FBB1-A257-47BC-9D83-29B01A855599}" type="presParOf" srcId="{FBAF3B01-5140-4A97-8FAC-8347E918B319}" destId="{A425FBCD-DF4D-4E6C-86EC-49F85C64D234}" srcOrd="0" destOrd="0" presId="urn:microsoft.com/office/officeart/2018/2/layout/IconVerticalSolidList"/>
    <dgm:cxn modelId="{4A844553-B369-4A26-A7C7-05E3C63A51EE}" type="presParOf" srcId="{A425FBCD-DF4D-4E6C-86EC-49F85C64D234}" destId="{C97DF92A-04F3-475E-B695-D50E5CEE752B}" srcOrd="0" destOrd="0" presId="urn:microsoft.com/office/officeart/2018/2/layout/IconVerticalSolidList"/>
    <dgm:cxn modelId="{724E0706-D970-4FE1-AA3D-B2F633F99B8C}" type="presParOf" srcId="{A425FBCD-DF4D-4E6C-86EC-49F85C64D234}" destId="{56B90A35-D80B-4F9E-B2C2-EB31F4E82D6E}" srcOrd="1" destOrd="0" presId="urn:microsoft.com/office/officeart/2018/2/layout/IconVerticalSolidList"/>
    <dgm:cxn modelId="{462B3235-3FF2-4E02-9685-AEEA91B24657}" type="presParOf" srcId="{A425FBCD-DF4D-4E6C-86EC-49F85C64D234}" destId="{E4726F11-2F02-44F5-BBD7-1F471F19CCDD}" srcOrd="2" destOrd="0" presId="urn:microsoft.com/office/officeart/2018/2/layout/IconVerticalSolidList"/>
    <dgm:cxn modelId="{521ADC0C-E4DC-4A6B-83ED-B68297EFFEE7}" type="presParOf" srcId="{A425FBCD-DF4D-4E6C-86EC-49F85C64D234}" destId="{A2656B3A-822A-4AB0-B8EC-013D0AB9E4E2}" srcOrd="3" destOrd="0" presId="urn:microsoft.com/office/officeart/2018/2/layout/IconVerticalSolidList"/>
    <dgm:cxn modelId="{319B2BDA-AFC1-4CFC-A90F-2BD0BA02FCC0}" type="presParOf" srcId="{FBAF3B01-5140-4A97-8FAC-8347E918B319}" destId="{CD742231-D052-42A4-B90D-A00BD0E9CE32}" srcOrd="1" destOrd="0" presId="urn:microsoft.com/office/officeart/2018/2/layout/IconVerticalSolidList"/>
    <dgm:cxn modelId="{B62455DB-9E87-4457-9F76-3E136B49E4B6}" type="presParOf" srcId="{FBAF3B01-5140-4A97-8FAC-8347E918B319}" destId="{E0B794DC-B46C-471F-87C8-BE9C8577AB07}" srcOrd="2" destOrd="0" presId="urn:microsoft.com/office/officeart/2018/2/layout/IconVerticalSolidList"/>
    <dgm:cxn modelId="{9756EE02-299B-4C0F-B228-070C5314AC18}" type="presParOf" srcId="{E0B794DC-B46C-471F-87C8-BE9C8577AB07}" destId="{28F47DE6-561A-447A-90C7-8030982257F7}" srcOrd="0" destOrd="0" presId="urn:microsoft.com/office/officeart/2018/2/layout/IconVerticalSolidList"/>
    <dgm:cxn modelId="{2FCB6C39-44B0-4379-912C-1B66C7731841}" type="presParOf" srcId="{E0B794DC-B46C-471F-87C8-BE9C8577AB07}" destId="{9334FF9C-1CF0-4B1A-8D4B-5EA81F9A7107}" srcOrd="1" destOrd="0" presId="urn:microsoft.com/office/officeart/2018/2/layout/IconVerticalSolidList"/>
    <dgm:cxn modelId="{1913B427-3883-4EB5-AA98-1F14F4E5F196}" type="presParOf" srcId="{E0B794DC-B46C-471F-87C8-BE9C8577AB07}" destId="{9CDA93C6-7C58-4580-90EB-1933341955A4}" srcOrd="2" destOrd="0" presId="urn:microsoft.com/office/officeart/2018/2/layout/IconVerticalSolidList"/>
    <dgm:cxn modelId="{7341E8DB-6A46-4A23-9144-DB85B7500776}" type="presParOf" srcId="{E0B794DC-B46C-471F-87C8-BE9C8577AB07}" destId="{E8FBA633-21C1-4AA4-B68B-880E079278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FEF1A-2AB5-4EF9-BDCE-37CE353F0153}">
      <dsp:nvSpPr>
        <dsp:cNvPr id="0" name=""/>
        <dsp:cNvSpPr/>
      </dsp:nvSpPr>
      <dsp:spPr>
        <a:xfrm>
          <a:off x="1189968" y="211954"/>
          <a:ext cx="1873125" cy="187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8C03AB-0992-4210-A676-8A293BBE4A0B}">
      <dsp:nvSpPr>
        <dsp:cNvPr id="0" name=""/>
        <dsp:cNvSpPr/>
      </dsp:nvSpPr>
      <dsp:spPr>
        <a:xfrm>
          <a:off x="45281" y="2542765"/>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nl-NL" sz="2400" kern="1200"/>
            <a:t>Thema 8 boek PW1 Spelen is ontwikkelen</a:t>
          </a:r>
          <a:endParaRPr lang="en-US" sz="2400" kern="1200"/>
        </a:p>
      </dsp:txBody>
      <dsp:txXfrm>
        <a:off x="45281" y="2542765"/>
        <a:ext cx="4162500" cy="720000"/>
      </dsp:txXfrm>
    </dsp:sp>
    <dsp:sp modelId="{B4FF401E-BDF3-4AC2-AA28-C0689B509D5F}">
      <dsp:nvSpPr>
        <dsp:cNvPr id="0" name=""/>
        <dsp:cNvSpPr/>
      </dsp:nvSpPr>
      <dsp:spPr>
        <a:xfrm>
          <a:off x="6080906" y="211954"/>
          <a:ext cx="1873125" cy="187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B33F7C-7A2E-49C0-8E32-6626552E8823}">
      <dsp:nvSpPr>
        <dsp:cNvPr id="0" name=""/>
        <dsp:cNvSpPr/>
      </dsp:nvSpPr>
      <dsp:spPr>
        <a:xfrm>
          <a:off x="4936218" y="2542765"/>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nl-NL" sz="2400" kern="1200"/>
            <a:t>8.3 8.5, 8,6 en 8,7 </a:t>
          </a:r>
          <a:endParaRPr lang="en-US" sz="2400" kern="1200"/>
        </a:p>
      </dsp:txBody>
      <dsp:txXfrm>
        <a:off x="4936218" y="2542765"/>
        <a:ext cx="41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BCD02-C64B-4A07-8CFB-9F698B381F42}">
      <dsp:nvSpPr>
        <dsp:cNvPr id="0" name=""/>
        <dsp:cNvSpPr/>
      </dsp:nvSpPr>
      <dsp:spPr>
        <a:xfrm>
          <a:off x="621296" y="386223"/>
          <a:ext cx="1784250" cy="178425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8F6DCE-50D0-445D-8C40-DEDB6F403C29}">
      <dsp:nvSpPr>
        <dsp:cNvPr id="0" name=""/>
        <dsp:cNvSpPr/>
      </dsp:nvSpPr>
      <dsp:spPr>
        <a:xfrm>
          <a:off x="1001546" y="766473"/>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FDB3C9-0237-44C5-9042-D250D235991C}">
      <dsp:nvSpPr>
        <dsp:cNvPr id="0" name=""/>
        <dsp:cNvSpPr/>
      </dsp:nvSpPr>
      <dsp:spPr>
        <a:xfrm>
          <a:off x="50921" y="2726224"/>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a:t>Na deze les kun je twee van de vier spelvormen uit je hoofd benoemen</a:t>
          </a:r>
          <a:endParaRPr lang="en-US" sz="1500" kern="1200"/>
        </a:p>
      </dsp:txBody>
      <dsp:txXfrm>
        <a:off x="50921" y="2726224"/>
        <a:ext cx="2925000" cy="720000"/>
      </dsp:txXfrm>
    </dsp:sp>
    <dsp:sp modelId="{4B0BC214-9EB3-47C2-A0EB-0D0FC3DA6DDF}">
      <dsp:nvSpPr>
        <dsp:cNvPr id="0" name=""/>
        <dsp:cNvSpPr/>
      </dsp:nvSpPr>
      <dsp:spPr>
        <a:xfrm>
          <a:off x="4058171" y="386223"/>
          <a:ext cx="1784250" cy="178425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A557F-4A4C-42C0-B69A-5B9147AD1C39}">
      <dsp:nvSpPr>
        <dsp:cNvPr id="0" name=""/>
        <dsp:cNvSpPr/>
      </dsp:nvSpPr>
      <dsp:spPr>
        <a:xfrm>
          <a:off x="4438421" y="766473"/>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7CDFBE-5C7C-4C19-90BE-445691E032A4}">
      <dsp:nvSpPr>
        <dsp:cNvPr id="0" name=""/>
        <dsp:cNvSpPr/>
      </dsp:nvSpPr>
      <dsp:spPr>
        <a:xfrm>
          <a:off x="3487796" y="2726224"/>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a:t>Na deze les kun je in eigen woorden uitleggen wat vrij spel is</a:t>
          </a:r>
          <a:endParaRPr lang="en-US" sz="1500" kern="1200"/>
        </a:p>
      </dsp:txBody>
      <dsp:txXfrm>
        <a:off x="3487796" y="2726224"/>
        <a:ext cx="2925000" cy="720000"/>
      </dsp:txXfrm>
    </dsp:sp>
    <dsp:sp modelId="{79EC16B4-1602-4A4A-9D0D-30A06E8922C9}">
      <dsp:nvSpPr>
        <dsp:cNvPr id="0" name=""/>
        <dsp:cNvSpPr/>
      </dsp:nvSpPr>
      <dsp:spPr>
        <a:xfrm>
          <a:off x="7495046" y="386223"/>
          <a:ext cx="1784250" cy="178425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46B12-2583-4BE0-BB1A-2B55B192BDBD}">
      <dsp:nvSpPr>
        <dsp:cNvPr id="0" name=""/>
        <dsp:cNvSpPr/>
      </dsp:nvSpPr>
      <dsp:spPr>
        <a:xfrm>
          <a:off x="7875296" y="766473"/>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E53CA0-CB23-49DC-87D9-5DF6EB0318B0}">
      <dsp:nvSpPr>
        <dsp:cNvPr id="0" name=""/>
        <dsp:cNvSpPr/>
      </dsp:nvSpPr>
      <dsp:spPr>
        <a:xfrm>
          <a:off x="6924671" y="2726224"/>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a:t>Na deze les kun je drie aandachtspunten van vrij spel benoemen</a:t>
          </a:r>
          <a:endParaRPr lang="en-US" sz="1500" kern="1200"/>
        </a:p>
      </dsp:txBody>
      <dsp:txXfrm>
        <a:off x="6924671" y="2726224"/>
        <a:ext cx="2925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F6FEC-4E45-4575-9663-A6DFF2D29768}">
      <dsp:nvSpPr>
        <dsp:cNvPr id="0" name=""/>
        <dsp:cNvSpPr/>
      </dsp:nvSpPr>
      <dsp:spPr>
        <a:xfrm>
          <a:off x="837827" y="535"/>
          <a:ext cx="1736824" cy="1042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Bedenk vooraf welk materiaal je wilt gebruiken.</a:t>
          </a:r>
          <a:endParaRPr lang="en-US" sz="1500" kern="1200"/>
        </a:p>
      </dsp:txBody>
      <dsp:txXfrm>
        <a:off x="837827" y="535"/>
        <a:ext cx="1736824" cy="1042094"/>
      </dsp:txXfrm>
    </dsp:sp>
    <dsp:sp modelId="{CBF9F3C8-A730-4A91-B686-B64BFB0E63D4}">
      <dsp:nvSpPr>
        <dsp:cNvPr id="0" name=""/>
        <dsp:cNvSpPr/>
      </dsp:nvSpPr>
      <dsp:spPr>
        <a:xfrm>
          <a:off x="2748334" y="535"/>
          <a:ext cx="1736824" cy="1042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Bied verschillende materialen aan, voor elk wat wils.</a:t>
          </a:r>
          <a:endParaRPr lang="en-US" sz="1500" kern="1200"/>
        </a:p>
      </dsp:txBody>
      <dsp:txXfrm>
        <a:off x="2748334" y="535"/>
        <a:ext cx="1736824" cy="1042094"/>
      </dsp:txXfrm>
    </dsp:sp>
    <dsp:sp modelId="{F13803D0-97F2-4B27-807E-B55797BB8B66}">
      <dsp:nvSpPr>
        <dsp:cNvPr id="0" name=""/>
        <dsp:cNvSpPr/>
      </dsp:nvSpPr>
      <dsp:spPr>
        <a:xfrm>
          <a:off x="4658841" y="535"/>
          <a:ext cx="1736824" cy="1042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Creëer mogelijkheden om te bewegen.</a:t>
          </a:r>
          <a:endParaRPr lang="en-US" sz="1500" kern="1200"/>
        </a:p>
      </dsp:txBody>
      <dsp:txXfrm>
        <a:off x="4658841" y="535"/>
        <a:ext cx="1736824" cy="1042094"/>
      </dsp:txXfrm>
    </dsp:sp>
    <dsp:sp modelId="{AAB32AD8-FD79-4D8D-9E63-3CFD67A4D715}">
      <dsp:nvSpPr>
        <dsp:cNvPr id="0" name=""/>
        <dsp:cNvSpPr/>
      </dsp:nvSpPr>
      <dsp:spPr>
        <a:xfrm>
          <a:off x="6569347" y="535"/>
          <a:ext cx="1736824" cy="1042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Observeer en coördineer.</a:t>
          </a:r>
          <a:endParaRPr lang="en-US" sz="1500" kern="1200"/>
        </a:p>
      </dsp:txBody>
      <dsp:txXfrm>
        <a:off x="6569347" y="535"/>
        <a:ext cx="1736824" cy="1042094"/>
      </dsp:txXfrm>
    </dsp:sp>
    <dsp:sp modelId="{F48DFD57-0A71-4CA4-852D-4FD880E79E3B}">
      <dsp:nvSpPr>
        <dsp:cNvPr id="0" name=""/>
        <dsp:cNvSpPr/>
      </dsp:nvSpPr>
      <dsp:spPr>
        <a:xfrm>
          <a:off x="837827" y="1216312"/>
          <a:ext cx="1736824" cy="1042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Blijf goed zichtbaar en laat de kinderen hulp inroepen zo nodig.</a:t>
          </a:r>
          <a:endParaRPr lang="en-US" sz="1500" kern="1200"/>
        </a:p>
      </dsp:txBody>
      <dsp:txXfrm>
        <a:off x="837827" y="1216312"/>
        <a:ext cx="1736824" cy="1042094"/>
      </dsp:txXfrm>
    </dsp:sp>
    <dsp:sp modelId="{55859A22-2FE3-4F3D-955B-DA48D922D964}">
      <dsp:nvSpPr>
        <dsp:cNvPr id="0" name=""/>
        <dsp:cNvSpPr/>
      </dsp:nvSpPr>
      <dsp:spPr>
        <a:xfrm>
          <a:off x="2748334" y="1216312"/>
          <a:ext cx="1736824" cy="1042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Houd de veiligheid in het oog, ook als je niet actief meedoet.</a:t>
          </a:r>
          <a:endParaRPr lang="en-US" sz="1500" kern="1200"/>
        </a:p>
      </dsp:txBody>
      <dsp:txXfrm>
        <a:off x="2748334" y="1216312"/>
        <a:ext cx="1736824" cy="1042094"/>
      </dsp:txXfrm>
    </dsp:sp>
    <dsp:sp modelId="{2F9C3859-FF59-4902-90A2-168D9126C5B0}">
      <dsp:nvSpPr>
        <dsp:cNvPr id="0" name=""/>
        <dsp:cNvSpPr/>
      </dsp:nvSpPr>
      <dsp:spPr>
        <a:xfrm>
          <a:off x="4658841" y="1216312"/>
          <a:ext cx="1736824" cy="1042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Zorg dat er voldoende ruimte is.</a:t>
          </a:r>
          <a:endParaRPr lang="en-US" sz="1500" kern="1200"/>
        </a:p>
      </dsp:txBody>
      <dsp:txXfrm>
        <a:off x="4658841" y="1216312"/>
        <a:ext cx="1736824" cy="1042094"/>
      </dsp:txXfrm>
    </dsp:sp>
    <dsp:sp modelId="{7A772B75-D4A2-4C9E-98A2-58463FBE0500}">
      <dsp:nvSpPr>
        <dsp:cNvPr id="0" name=""/>
        <dsp:cNvSpPr/>
      </dsp:nvSpPr>
      <dsp:spPr>
        <a:xfrm>
          <a:off x="6569347" y="1216312"/>
          <a:ext cx="1736824" cy="1042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Ondersteun de kinderen individueel.</a:t>
          </a:r>
          <a:endParaRPr lang="en-US" sz="1500" kern="1200"/>
        </a:p>
      </dsp:txBody>
      <dsp:txXfrm>
        <a:off x="6569347" y="1216312"/>
        <a:ext cx="1736824" cy="1042094"/>
      </dsp:txXfrm>
    </dsp:sp>
    <dsp:sp modelId="{3104CEA8-CE3A-45EB-B38C-C8EB201802AB}">
      <dsp:nvSpPr>
        <dsp:cNvPr id="0" name=""/>
        <dsp:cNvSpPr/>
      </dsp:nvSpPr>
      <dsp:spPr>
        <a:xfrm>
          <a:off x="837827" y="2432089"/>
          <a:ext cx="1736824" cy="1042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Geef open spel: ‘Wat kun je met deze flessen allemaal doen?’</a:t>
          </a:r>
          <a:endParaRPr lang="en-US" sz="1500" kern="1200"/>
        </a:p>
      </dsp:txBody>
      <dsp:txXfrm>
        <a:off x="837827" y="2432089"/>
        <a:ext cx="1736824" cy="1042094"/>
      </dsp:txXfrm>
    </dsp:sp>
    <dsp:sp modelId="{F4998C14-4CB9-4CA2-A2A1-B20807A2EC10}">
      <dsp:nvSpPr>
        <dsp:cNvPr id="0" name=""/>
        <dsp:cNvSpPr/>
      </dsp:nvSpPr>
      <dsp:spPr>
        <a:xfrm>
          <a:off x="2748334" y="2432089"/>
          <a:ext cx="1736824" cy="1042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Laat kinderen zelf ontdekken en uitproberen.</a:t>
          </a:r>
          <a:endParaRPr lang="en-US" sz="1500" kern="1200"/>
        </a:p>
      </dsp:txBody>
      <dsp:txXfrm>
        <a:off x="2748334" y="2432089"/>
        <a:ext cx="1736824" cy="1042094"/>
      </dsp:txXfrm>
    </dsp:sp>
    <dsp:sp modelId="{C583776A-39F4-4D3D-AB38-F8D3EE4B38BB}">
      <dsp:nvSpPr>
        <dsp:cNvPr id="0" name=""/>
        <dsp:cNvSpPr/>
      </dsp:nvSpPr>
      <dsp:spPr>
        <a:xfrm>
          <a:off x="4658841" y="2432089"/>
          <a:ext cx="1736824" cy="1042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Laat kinderen opgaan in hun fantasiewereld.</a:t>
          </a:r>
          <a:endParaRPr lang="en-US" sz="1500" kern="1200"/>
        </a:p>
      </dsp:txBody>
      <dsp:txXfrm>
        <a:off x="4658841" y="2432089"/>
        <a:ext cx="1736824" cy="1042094"/>
      </dsp:txXfrm>
    </dsp:sp>
    <dsp:sp modelId="{68409608-F758-4F00-B4D2-F85BE8A2C3B9}">
      <dsp:nvSpPr>
        <dsp:cNvPr id="0" name=""/>
        <dsp:cNvSpPr/>
      </dsp:nvSpPr>
      <dsp:spPr>
        <a:xfrm>
          <a:off x="6569347" y="2432089"/>
          <a:ext cx="1736824" cy="10420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Grijp in bij gevaarlijk spel en ruzies.</a:t>
          </a:r>
          <a:endParaRPr lang="en-US" sz="1500" kern="1200"/>
        </a:p>
      </dsp:txBody>
      <dsp:txXfrm>
        <a:off x="6569347" y="2432089"/>
        <a:ext cx="1736824" cy="1042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DF92A-04F3-475E-B695-D50E5CEE752B}">
      <dsp:nvSpPr>
        <dsp:cNvPr id="0" name=""/>
        <dsp:cNvSpPr/>
      </dsp:nvSpPr>
      <dsp:spPr>
        <a:xfrm>
          <a:off x="0" y="830792"/>
          <a:ext cx="10188624" cy="15337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90A35-D80B-4F9E-B2C2-EB31F4E82D6E}">
      <dsp:nvSpPr>
        <dsp:cNvPr id="0" name=""/>
        <dsp:cNvSpPr/>
      </dsp:nvSpPr>
      <dsp:spPr>
        <a:xfrm>
          <a:off x="463965" y="1175890"/>
          <a:ext cx="843573" cy="8435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656B3A-822A-4AB0-B8EC-013D0AB9E4E2}">
      <dsp:nvSpPr>
        <dsp:cNvPr id="0" name=""/>
        <dsp:cNvSpPr/>
      </dsp:nvSpPr>
      <dsp:spPr>
        <a:xfrm>
          <a:off x="1771504" y="830792"/>
          <a:ext cx="8417119" cy="153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324" tIns="162324" rIns="162324" bIns="162324" numCol="1" spcCol="1270" anchor="ctr" anchorCtr="0">
          <a:noAutofit/>
        </a:bodyPr>
        <a:lstStyle/>
        <a:p>
          <a:pPr marL="0" lvl="0" indent="0" algn="l" defTabSz="800100">
            <a:lnSpc>
              <a:spcPct val="90000"/>
            </a:lnSpc>
            <a:spcBef>
              <a:spcPct val="0"/>
            </a:spcBef>
            <a:spcAft>
              <a:spcPct val="35000"/>
            </a:spcAft>
            <a:buNone/>
          </a:pPr>
          <a:r>
            <a:rPr lang="nl-NL" sz="1800" kern="1200" dirty="0"/>
            <a:t>Wanneer de spelontwikkeling van het kind stagneert, beïnvloedt dit zijn algemene ontwikkeling. Een spelbegeleider begeleidt kinderen die moeite hebben met spelen. Denk aan kinderen met sociaal-emotionele of motorische problemen, een ontwikkelingsachterstand, beperking of trauma.</a:t>
          </a:r>
          <a:endParaRPr lang="en-US" sz="1800" kern="1200" dirty="0"/>
        </a:p>
      </dsp:txBody>
      <dsp:txXfrm>
        <a:off x="1771504" y="830792"/>
        <a:ext cx="8417119" cy="1533770"/>
      </dsp:txXfrm>
    </dsp:sp>
    <dsp:sp modelId="{28F47DE6-561A-447A-90C7-8030982257F7}">
      <dsp:nvSpPr>
        <dsp:cNvPr id="0" name=""/>
        <dsp:cNvSpPr/>
      </dsp:nvSpPr>
      <dsp:spPr>
        <a:xfrm>
          <a:off x="0" y="2748005"/>
          <a:ext cx="10188624" cy="15337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4FF9C-1CF0-4B1A-8D4B-5EA81F9A7107}">
      <dsp:nvSpPr>
        <dsp:cNvPr id="0" name=""/>
        <dsp:cNvSpPr/>
      </dsp:nvSpPr>
      <dsp:spPr>
        <a:xfrm>
          <a:off x="463965" y="3093103"/>
          <a:ext cx="843573" cy="8435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FBA633-21C1-4AA4-B68B-880E0792781C}">
      <dsp:nvSpPr>
        <dsp:cNvPr id="0" name=""/>
        <dsp:cNvSpPr/>
      </dsp:nvSpPr>
      <dsp:spPr>
        <a:xfrm>
          <a:off x="1771504" y="2748005"/>
          <a:ext cx="8417119" cy="153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324" tIns="162324" rIns="162324" bIns="162324" numCol="1" spcCol="1270" anchor="ctr" anchorCtr="0">
          <a:noAutofit/>
        </a:bodyPr>
        <a:lstStyle/>
        <a:p>
          <a:pPr marL="0" lvl="0" indent="0" algn="l" defTabSz="800100">
            <a:lnSpc>
              <a:spcPct val="90000"/>
            </a:lnSpc>
            <a:spcBef>
              <a:spcPct val="0"/>
            </a:spcBef>
            <a:spcAft>
              <a:spcPct val="35000"/>
            </a:spcAft>
            <a:buNone/>
          </a:pPr>
          <a:r>
            <a:rPr lang="nl-NL" sz="1800" kern="1200" dirty="0"/>
            <a:t>Spelbegeleiding bevordert spelontwikkeling en problemen van het kind krijgen een plaats. Vanuit de spelbegeleiding krijgen opvoeders adviezen aangereikt. Meestal werkt een spelbegeleider samen in een team van hulpverleners, met (spel) therapeuten, orthopedagoog of psycholoog. In tegenstelling tot speltherapie is spelbegeleiding niet therapeutisch. </a:t>
          </a:r>
          <a:endParaRPr lang="en-US" sz="1800" kern="1200" dirty="0"/>
        </a:p>
      </dsp:txBody>
      <dsp:txXfrm>
        <a:off x="1771504" y="2748005"/>
        <a:ext cx="8417119" cy="153377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838BD74-03A7-4083-9656-4695B77D0FB3}" type="datetime1">
              <a:rPr lang="nl-NL" smtClean="0"/>
              <a:t>19-1-2020</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nl-NL" smtClean="0"/>
              <a:t>‹nr.›</a:t>
            </a:fld>
            <a:endParaRPr lang="nl-NL"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814101-8B39-4E53-A2E2-FEE6AEE714ED}" type="datetime1">
              <a:rPr lang="nl-NL" noProof="0" smtClean="0"/>
              <a:t>19-1-2020</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nl-NL" noProof="0" smtClean="0"/>
              <a:t>‹nr.›</a:t>
            </a:fld>
            <a:endParaRPr lang="nl-NL"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a:t>
            </a:fld>
            <a:endParaRPr lang="nl-NL" dirty="0"/>
          </a:p>
        </p:txBody>
      </p:sp>
    </p:spTree>
    <p:extLst>
      <p:ext uri="{BB962C8B-B14F-4D97-AF65-F5344CB8AC3E}">
        <p14:creationId xmlns:p14="http://schemas.microsoft.com/office/powerpoint/2010/main" val="175223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2</a:t>
            </a:fld>
            <a:endParaRPr lang="nl-NL" dirty="0"/>
          </a:p>
        </p:txBody>
      </p:sp>
    </p:spTree>
    <p:extLst>
      <p:ext uri="{BB962C8B-B14F-4D97-AF65-F5344CB8AC3E}">
        <p14:creationId xmlns:p14="http://schemas.microsoft.com/office/powerpoint/2010/main" val="336973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3</a:t>
            </a:fld>
            <a:endParaRPr lang="nl-NL" dirty="0"/>
          </a:p>
        </p:txBody>
      </p:sp>
    </p:spTree>
    <p:extLst>
      <p:ext uri="{BB962C8B-B14F-4D97-AF65-F5344CB8AC3E}">
        <p14:creationId xmlns:p14="http://schemas.microsoft.com/office/powerpoint/2010/main" val="172999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5</a:t>
            </a:fld>
            <a:endParaRPr lang="nl-NL" dirty="0"/>
          </a:p>
        </p:txBody>
      </p:sp>
    </p:spTree>
    <p:extLst>
      <p:ext uri="{BB962C8B-B14F-4D97-AF65-F5344CB8AC3E}">
        <p14:creationId xmlns:p14="http://schemas.microsoft.com/office/powerpoint/2010/main" val="132656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6</a:t>
            </a:fld>
            <a:endParaRPr lang="nl-NL" dirty="0"/>
          </a:p>
        </p:txBody>
      </p:sp>
    </p:spTree>
    <p:extLst>
      <p:ext uri="{BB962C8B-B14F-4D97-AF65-F5344CB8AC3E}">
        <p14:creationId xmlns:p14="http://schemas.microsoft.com/office/powerpoint/2010/main" val="53997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7</a:t>
            </a:fld>
            <a:endParaRPr lang="nl-NL" dirty="0"/>
          </a:p>
        </p:txBody>
      </p:sp>
    </p:spTree>
    <p:extLst>
      <p:ext uri="{BB962C8B-B14F-4D97-AF65-F5344CB8AC3E}">
        <p14:creationId xmlns:p14="http://schemas.microsoft.com/office/powerpoint/2010/main" val="349516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10</a:t>
            </a:fld>
            <a:endParaRPr lang="nl-NL" noProof="0" dirty="0"/>
          </a:p>
        </p:txBody>
      </p:sp>
    </p:spTree>
    <p:extLst>
      <p:ext uri="{BB962C8B-B14F-4D97-AF65-F5344CB8AC3E}">
        <p14:creationId xmlns:p14="http://schemas.microsoft.com/office/powerpoint/2010/main" val="1157669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12</a:t>
            </a:fld>
            <a:endParaRPr lang="nl-NL" dirty="0"/>
          </a:p>
        </p:txBody>
      </p:sp>
    </p:spTree>
    <p:extLst>
      <p:ext uri="{BB962C8B-B14F-4D97-AF65-F5344CB8AC3E}">
        <p14:creationId xmlns:p14="http://schemas.microsoft.com/office/powerpoint/2010/main" val="2470749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el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nl-NL" noProof="0"/>
              <a:t>Klik om stijl te bewerken</a:t>
            </a:r>
            <a:endParaRPr lang="nl-NL" noProof="0" dirty="0"/>
          </a:p>
        </p:txBody>
      </p:sp>
      <p:sp>
        <p:nvSpPr>
          <p:cNvPr id="3" name="Ondertitel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Klikken om de ondertitelstijl van het model te bewerken</a:t>
            </a:r>
            <a:endParaRPr lang="nl-NL"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e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nl-NL" noProof="0"/>
              <a:t>Klik om stijl te bewerken</a:t>
            </a:r>
            <a:endParaRPr lang="nl-NL" noProof="0" dirty="0"/>
          </a:p>
        </p:txBody>
      </p:sp>
      <p:sp>
        <p:nvSpPr>
          <p:cNvPr id="7" name="Vrije v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
        <p:nvSpPr>
          <p:cNvPr id="18" name="Vrije v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20" name="Tijdelijke aanduiding voor tekst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ri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nl-NL" noProof="0"/>
              <a:t>Klik om stijl te bewerken</a:t>
            </a:r>
            <a:endParaRPr lang="nl-NL" noProof="0" dirty="0"/>
          </a:p>
        </p:txBody>
      </p:sp>
      <p:sp>
        <p:nvSpPr>
          <p:cNvPr id="7" name="Vrije v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8" name="Vrije v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2" name="Vrije v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jf afbeeldingen">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el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nl-NL" noProof="0"/>
              <a:t>Klik om stijl te bewerken</a:t>
            </a:r>
            <a:endParaRPr lang="nl-NL" noProof="0" dirty="0"/>
          </a:p>
        </p:txBody>
      </p:sp>
      <p:sp>
        <p:nvSpPr>
          <p:cNvPr id="8" name="Vrije v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9" name="Tijdelijke aanduiding voor afbeelding 8" descr="Een lege tijdelijke aanduiding om een afbeelding toe te voegen. Klik op de tijdelijke aanduiding en selecteer de afbeelding die u wilt toevoegen"/>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0" name="Vrije v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1" name="Tijdelijke aanduiding voor afbeelding 10" descr="Een lege tijdelijke aanduiding om een afbeelding toe te voegen. Klik op de tijdelijke aanduiding en selecteer de afbeelding die u wilt toevoegen"/>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2" name="Vrije v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4" name="Vrije v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20" name="Vrije v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1" name="Tijdelijke aanduiding voor afbeelding 20" descr="Een lege tijdelijke aanduiding om een afbeelding toe te voegen. Klik op de tijdelijke aanduiding en selecteer de afbeelding die u wilt toevoegen"/>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692FC5D0-A9B6-4A9A-B84B-4C35602B92DC}" type="datetime1">
              <a:rPr lang="nl-NL" noProof="0" smtClean="0"/>
              <a:t>19-1-2020</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365125"/>
            <a:ext cx="1828799" cy="4940300"/>
          </a:xfrm>
        </p:spPr>
        <p:txBody>
          <a:bodyPr vert="eaVert"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a:xfrm>
            <a:off x="1524000" y="365125"/>
            <a:ext cx="6858000" cy="4940300"/>
          </a:xfrm>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E4060A10-9BDB-4A39-8F8E-B3B916D051BD}" type="datetime1">
              <a:rPr lang="nl-NL" noProof="0" smtClean="0"/>
              <a:t>19-1-2020</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97D8B4BC-A3B7-45E8-B1A9-F67A59EFAC59}" type="datetime1">
              <a:rPr lang="nl-NL" noProof="0" smtClean="0"/>
              <a:t>19-1-2020</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el 1"/>
          <p:cNvSpPr>
            <a:spLocks noGrp="1"/>
          </p:cNvSpPr>
          <p:nvPr>
            <p:ph type="title"/>
          </p:nvPr>
        </p:nvSpPr>
        <p:spPr>
          <a:xfrm>
            <a:off x="3352800" y="533400"/>
            <a:ext cx="7315200" cy="1828800"/>
          </a:xfrm>
        </p:spPr>
        <p:txBody>
          <a:bodyPr rtlCol="0" anchor="b">
            <a:normAutofit/>
          </a:bodyPr>
          <a:lstStyle>
            <a:lvl1pPr>
              <a:defRPr sz="4400"/>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Klikken om de tekststijl van het model te bewerken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524000" y="1825625"/>
            <a:ext cx="4389120" cy="3474720"/>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278880" y="1825625"/>
            <a:ext cx="4389120" cy="3474720"/>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F5BFE02D-3BAB-4EB8-88B9-2E39B88ABF34}" type="datetime1">
              <a:rPr lang="nl-NL" noProof="0" smtClean="0"/>
              <a:t>19-1-2020</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524000" y="2624666"/>
            <a:ext cx="4389120" cy="267546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278880" y="2624666"/>
            <a:ext cx="4389120" cy="267546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8" name="Tijdelijke aanduiding voor voettekst 7"/>
          <p:cNvSpPr>
            <a:spLocks noGrp="1"/>
          </p:cNvSpPr>
          <p:nvPr>
            <p:ph type="ftr" sz="quarter" idx="11"/>
          </p:nvPr>
        </p:nvSpPr>
        <p:spPr/>
        <p:txBody>
          <a:bodyPr rtlCol="0"/>
          <a:lstStyle/>
          <a:p>
            <a:pPr rtl="0"/>
            <a:r>
              <a:rPr lang="nl-NL" noProof="0" dirty="0"/>
              <a:t>Een voettekst toevoegen</a:t>
            </a:r>
          </a:p>
        </p:txBody>
      </p:sp>
      <p:sp>
        <p:nvSpPr>
          <p:cNvPr id="7" name="Tijdelijke aanduiding voor datum 6"/>
          <p:cNvSpPr>
            <a:spLocks noGrp="1"/>
          </p:cNvSpPr>
          <p:nvPr>
            <p:ph type="dt" sz="half" idx="10"/>
          </p:nvPr>
        </p:nvSpPr>
        <p:spPr/>
        <p:txBody>
          <a:bodyPr rtlCol="0"/>
          <a:lstStyle/>
          <a:p>
            <a:pPr rtl="0"/>
            <a:fld id="{2A5E6550-B4F4-4AB5-8CAF-087A6645B768}" type="datetime1">
              <a:rPr lang="nl-NL" noProof="0" smtClean="0"/>
              <a:t>19-1-2020</a:t>
            </a:fld>
            <a:endParaRPr lang="nl-NL" noProof="0" dirty="0"/>
          </a:p>
        </p:txBody>
      </p:sp>
      <p:sp>
        <p:nvSpPr>
          <p:cNvPr id="9" name="Tijdelijke aanduiding voor dianummer 8"/>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4" name="Tijdelijke aanduiding voor voettekst 3"/>
          <p:cNvSpPr>
            <a:spLocks noGrp="1"/>
          </p:cNvSpPr>
          <p:nvPr>
            <p:ph type="ftr" sz="quarter" idx="11"/>
          </p:nvPr>
        </p:nvSpPr>
        <p:spPr/>
        <p:txBody>
          <a:bodyPr rtlCol="0"/>
          <a:lstStyle/>
          <a:p>
            <a:pPr rtl="0"/>
            <a:r>
              <a:rPr lang="nl-NL" noProof="0" dirty="0"/>
              <a:t>Een voettekst toevoegen</a:t>
            </a:r>
          </a:p>
        </p:txBody>
      </p:sp>
      <p:sp>
        <p:nvSpPr>
          <p:cNvPr id="3" name="Tijdelijke aanduiding voor datum 2"/>
          <p:cNvSpPr>
            <a:spLocks noGrp="1"/>
          </p:cNvSpPr>
          <p:nvPr>
            <p:ph type="dt" sz="half" idx="10"/>
          </p:nvPr>
        </p:nvSpPr>
        <p:spPr/>
        <p:txBody>
          <a:bodyPr rtlCol="0"/>
          <a:lstStyle/>
          <a:p>
            <a:pPr rtl="0"/>
            <a:fld id="{B4A81FBC-BED1-4C19-88CE-A334CAC51FCC}" type="datetime1">
              <a:rPr lang="nl-NL" noProof="0" smtClean="0"/>
              <a:t>19-1-2020</a:t>
            </a:fld>
            <a:endParaRPr lang="nl-NL" noProof="0" dirty="0"/>
          </a:p>
        </p:txBody>
      </p:sp>
      <p:sp>
        <p:nvSpPr>
          <p:cNvPr id="5" name="Tijdelijke aanduiding voor dianummer 4"/>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r>
              <a:rPr lang="nl-NL" noProof="0" dirty="0"/>
              <a:t>Een voettekst toevoegen</a:t>
            </a:r>
          </a:p>
        </p:txBody>
      </p:sp>
      <p:sp>
        <p:nvSpPr>
          <p:cNvPr id="2" name="Tijdelijke aanduiding voor datum 1"/>
          <p:cNvSpPr>
            <a:spLocks noGrp="1"/>
          </p:cNvSpPr>
          <p:nvPr>
            <p:ph type="dt" sz="half" idx="10"/>
          </p:nvPr>
        </p:nvSpPr>
        <p:spPr/>
        <p:txBody>
          <a:bodyPr rtlCol="0"/>
          <a:lstStyle/>
          <a:p>
            <a:pPr rtl="0"/>
            <a:fld id="{37325EDF-C77D-4ADB-9AAC-3506B89C42F0}" type="datetime1">
              <a:rPr lang="nl-NL" noProof="0" smtClean="0"/>
              <a:t>19-1-2020</a:t>
            </a:fld>
            <a:endParaRPr lang="nl-NL" noProof="0" dirty="0"/>
          </a:p>
        </p:txBody>
      </p:sp>
      <p:sp>
        <p:nvSpPr>
          <p:cNvPr id="4" name="Tijdelijke aanduiding voor dianummer 3"/>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defRPr sz="3200"/>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1D9B60BA-C05D-4614-B1D5-78DEE3FA06F1}" type="datetime1">
              <a:rPr lang="nl-NL" noProof="0" smtClean="0"/>
              <a:t>19-1-2020</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Vrije v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 name="Titel 1"/>
          <p:cNvSpPr>
            <a:spLocks noGrp="1"/>
          </p:cNvSpPr>
          <p:nvPr>
            <p:ph type="title"/>
          </p:nvPr>
        </p:nvSpPr>
        <p:spPr/>
        <p:txBody>
          <a:bodyPr rtlCol="0" anchor="b"/>
          <a:lstStyle>
            <a:lvl1pPr>
              <a:defRPr sz="3200"/>
            </a:lvl1pPr>
          </a:lstStyle>
          <a:p>
            <a:pPr rtl="0"/>
            <a:r>
              <a:rPr lang="nl-NL" noProof="0"/>
              <a:t>Klik om stijl te bewerken</a:t>
            </a:r>
            <a:endParaRPr lang="nl-NL" noProof="0" dirty="0"/>
          </a:p>
        </p:txBody>
      </p:sp>
      <p:sp>
        <p:nvSpPr>
          <p:cNvPr id="12" name="Tijdelijke aanduiding voor afbeelding 11" descr="Een lege tijdelijke aanduiding om een afbeelding toe te voegen. Klik op de tijdelijke aanduiding en selecteer de afbeelding die u wilt toevoegen"/>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013F05B5-B324-4AF2-B010-1DAE32D4D6C8}" type="datetime1">
              <a:rPr lang="nl-NL" noProof="0" smtClean="0"/>
              <a:t>19-1-2020</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jdelijke aanduiding voor titel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nl-NL" noProof="0" dirty="0"/>
              <a:t>Een voettekst toevoegen</a:t>
            </a:r>
          </a:p>
        </p:txBody>
      </p:sp>
      <p:sp>
        <p:nvSpPr>
          <p:cNvPr id="4" name="Tijdelijke aanduiding voor datum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B643632B-0514-4618-8243-558B1A6931C2}" type="datetime1">
              <a:rPr lang="nl-NL" noProof="0" smtClean="0"/>
              <a:t>19-1-2020</a:t>
            </a:fld>
            <a:endParaRPr lang="nl-NL" noProof="0" dirty="0"/>
          </a:p>
        </p:txBody>
      </p:sp>
      <p:sp>
        <p:nvSpPr>
          <p:cNvPr id="6" name="Tijdelijke aanduiding voor dianumm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nl-NL" noProof="0" smtClean="0"/>
              <a:pPr rtl="0"/>
              <a:t>‹nr.›</a:t>
            </a:fld>
            <a:endParaRPr lang="nl-NL"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VVE	</a:t>
            </a:r>
          </a:p>
        </p:txBody>
      </p:sp>
      <p:sp>
        <p:nvSpPr>
          <p:cNvPr id="3" name="Ondertitel 2"/>
          <p:cNvSpPr>
            <a:spLocks noGrp="1"/>
          </p:cNvSpPr>
          <p:nvPr>
            <p:ph type="subTitle" idx="1"/>
          </p:nvPr>
        </p:nvSpPr>
        <p:spPr/>
        <p:txBody>
          <a:bodyPr rtlCol="0"/>
          <a:lstStyle/>
          <a:p>
            <a:r>
              <a:rPr lang="nl-NL" dirty="0"/>
              <a:t>Voor- en vroegschoolse educatie</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8CB2135-75D4-4899-907B-89AB14EDD917}"/>
              </a:ext>
            </a:extLst>
          </p:cNvPr>
          <p:cNvSpPr txBox="1"/>
          <p:nvPr/>
        </p:nvSpPr>
        <p:spPr>
          <a:xfrm>
            <a:off x="2451184" y="476672"/>
            <a:ext cx="9290248" cy="543594"/>
          </a:xfrm>
          <a:prstGeom prst="rect">
            <a:avLst/>
          </a:prstGeom>
        </p:spPr>
        <p:txBody>
          <a:bodyPr vert="horz" lIns="91440" tIns="45720" rIns="91440" bIns="45720" rtlCol="0" anchor="b">
            <a:normAutofit/>
          </a:bodyPr>
          <a:lstStyle/>
          <a:p>
            <a:pPr>
              <a:lnSpc>
                <a:spcPct val="90000"/>
              </a:lnSpc>
              <a:spcBef>
                <a:spcPct val="0"/>
              </a:spcBef>
              <a:spcAft>
                <a:spcPts val="600"/>
              </a:spcAft>
            </a:pPr>
            <a:r>
              <a:rPr lang="nl-NL" sz="3200" kern="1200" dirty="0">
                <a:latin typeface="+mj-lt"/>
                <a:ea typeface="+mj-ea"/>
                <a:cs typeface="+mj-cs"/>
              </a:rPr>
              <a:t>8.7 Verdieping: Als spelen niet vanzelf gaat! </a:t>
            </a:r>
          </a:p>
        </p:txBody>
      </p:sp>
      <p:graphicFrame>
        <p:nvGraphicFramePr>
          <p:cNvPr id="5" name="Tekstvak 2">
            <a:extLst>
              <a:ext uri="{FF2B5EF4-FFF2-40B4-BE49-F238E27FC236}">
                <a16:creationId xmlns:a16="http://schemas.microsoft.com/office/drawing/2014/main" id="{009CBA92-8F07-4464-ABE9-DAE9697B5827}"/>
              </a:ext>
            </a:extLst>
          </p:cNvPr>
          <p:cNvGraphicFramePr/>
          <p:nvPr>
            <p:extLst>
              <p:ext uri="{D42A27DB-BD31-4B8C-83A1-F6EECF244321}">
                <p14:modId xmlns:p14="http://schemas.microsoft.com/office/powerpoint/2010/main" val="3840533467"/>
              </p:ext>
            </p:extLst>
          </p:nvPr>
        </p:nvGraphicFramePr>
        <p:xfrm>
          <a:off x="1524000" y="836712"/>
          <a:ext cx="1018862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2C0A6A-A307-40D9-8A6B-DF1739957721}"/>
              </a:ext>
            </a:extLst>
          </p:cNvPr>
          <p:cNvSpPr txBox="1"/>
          <p:nvPr/>
        </p:nvSpPr>
        <p:spPr>
          <a:xfrm>
            <a:off x="1703512" y="1340768"/>
            <a:ext cx="8928992" cy="6186309"/>
          </a:xfrm>
          <a:prstGeom prst="rect">
            <a:avLst/>
          </a:prstGeom>
          <a:noFill/>
        </p:spPr>
        <p:txBody>
          <a:bodyPr wrap="square" rtlCol="0">
            <a:spAutoFit/>
          </a:bodyPr>
          <a:lstStyle/>
          <a:p>
            <a:pPr algn="ctr"/>
            <a:r>
              <a:rPr lang="nl-NL" b="1" dirty="0"/>
              <a:t>De spelbegeleider signaleert en observeert</a:t>
            </a:r>
          </a:p>
          <a:p>
            <a:pPr algn="ctr"/>
            <a:endParaRPr lang="nl-NL" b="1" dirty="0"/>
          </a:p>
          <a:p>
            <a:pPr algn="ctr"/>
            <a:r>
              <a:rPr lang="nl-NL" dirty="0"/>
              <a:t>Met speltechnieken en spelmateriaal (lego, poppen, verkleedkleren) stimuleert de spelbegeleider het spel, de spelvariatie en de persoonlijke ontwikkeling. De spelbegeleider speelt regelmatig mee met het kind, maar neemt niet het initiatief over. De behoeften van de kinderen staan centraal.</a:t>
            </a:r>
            <a:endParaRPr lang="nl-NL" b="1" dirty="0"/>
          </a:p>
          <a:p>
            <a:pPr algn="ctr"/>
            <a:endParaRPr lang="nl-NL" b="1" dirty="0"/>
          </a:p>
          <a:p>
            <a:pPr algn="ctr"/>
            <a:r>
              <a:rPr lang="nl-NL" dirty="0"/>
              <a:t>Jij, als pedagogisch medewerker signaleert opvallend spelgedrag. Na de procedure – observeren, rapporteren, overleg met ouders, doorverwijzen, tests, advies gedragskundigen en een goede diagnose – start de vervolgbegeleiding, bijvoorbeeld speltherapie.</a:t>
            </a:r>
            <a:endParaRPr lang="nl-NL" b="1" dirty="0"/>
          </a:p>
          <a:p>
            <a:pPr algn="ctr"/>
            <a:endParaRPr lang="nl-NL" b="1" dirty="0"/>
          </a:p>
          <a:p>
            <a:pPr algn="ctr"/>
            <a:endParaRPr lang="nl-NL" b="1" dirty="0"/>
          </a:p>
          <a:p>
            <a:pPr algn="ctr"/>
            <a:endParaRPr lang="nl-NL" b="1" dirty="0"/>
          </a:p>
          <a:p>
            <a:pPr algn="ctr"/>
            <a:endParaRPr lang="nl-NL" b="1" dirty="0"/>
          </a:p>
          <a:p>
            <a:pPr algn="ctr"/>
            <a:endParaRPr lang="nl-NL" b="1" dirty="0"/>
          </a:p>
          <a:p>
            <a:pPr algn="ctr"/>
            <a:endParaRPr lang="nl-NL" b="1" dirty="0"/>
          </a:p>
          <a:p>
            <a:pPr algn="ctr"/>
            <a:endParaRPr lang="nl-NL" b="1" dirty="0"/>
          </a:p>
          <a:p>
            <a:pPr algn="ctr"/>
            <a:endParaRPr lang="nl-NL" b="1" dirty="0"/>
          </a:p>
          <a:p>
            <a:pPr algn="ctr"/>
            <a:endParaRPr lang="nl-NL" b="1" dirty="0"/>
          </a:p>
          <a:p>
            <a:pPr algn="ctr"/>
            <a:endParaRPr lang="nl-NL" b="1" dirty="0"/>
          </a:p>
          <a:p>
            <a:pPr algn="ctr"/>
            <a:endParaRPr lang="nl-NL" b="1" dirty="0"/>
          </a:p>
        </p:txBody>
      </p:sp>
    </p:spTree>
    <p:extLst>
      <p:ext uri="{BB962C8B-B14F-4D97-AF65-F5344CB8AC3E}">
        <p14:creationId xmlns:p14="http://schemas.microsoft.com/office/powerpoint/2010/main" val="330143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365126"/>
            <a:ext cx="8676456" cy="1082674"/>
          </a:xfrm>
        </p:spPr>
        <p:txBody>
          <a:bodyPr rtlCol="0"/>
          <a:lstStyle/>
          <a:p>
            <a:pPr rtl="0"/>
            <a:r>
              <a:rPr lang="nl-NL" b="1" dirty="0"/>
              <a:t>Opdracht</a:t>
            </a:r>
          </a:p>
        </p:txBody>
      </p:sp>
      <p:sp>
        <p:nvSpPr>
          <p:cNvPr id="3" name="Tijdelijke aanduiding voor inhoud 2"/>
          <p:cNvSpPr>
            <a:spLocks noGrp="1"/>
          </p:cNvSpPr>
          <p:nvPr>
            <p:ph idx="1"/>
          </p:nvPr>
        </p:nvSpPr>
        <p:spPr>
          <a:xfrm>
            <a:off x="1919536" y="1844824"/>
            <a:ext cx="8928992" cy="3528391"/>
          </a:xfrm>
        </p:spPr>
        <p:txBody>
          <a:bodyPr rtlCol="0">
            <a:normAutofit/>
          </a:bodyPr>
          <a:lstStyle/>
          <a:p>
            <a:pPr rtl="0"/>
            <a:r>
              <a:rPr lang="nl-NL" dirty="0"/>
              <a:t>Bedenk voor jezelf wat jij vindt van typische meisjes en jongensspellen. (wat is jouw mening daarover). </a:t>
            </a:r>
          </a:p>
          <a:p>
            <a:pPr rtl="0"/>
            <a:r>
              <a:rPr lang="nl-NL" dirty="0"/>
              <a:t>Zou je bijvoorbeeld je eigen kind in de toekomst of een neefje of nichtje ook met typische meisjes en jongensspellen laten spelen of zou je het anders aanpakken?</a:t>
            </a:r>
          </a:p>
          <a:p>
            <a:pPr rtl="0"/>
            <a:r>
              <a:rPr lang="nl-NL" dirty="0"/>
              <a:t>Denk bijvoorbeeld ook aan een kinderkamer. Hoe zou jij die inrichten?</a:t>
            </a:r>
          </a:p>
          <a:p>
            <a:pPr rtl="0"/>
            <a:endParaRPr lang="nl-NL" dirty="0"/>
          </a:p>
          <a:p>
            <a:pPr rtl="0"/>
            <a:r>
              <a:rPr lang="nl-NL" dirty="0"/>
              <a:t>Schrijf hierover een verslagje voor in je dossier! </a:t>
            </a:r>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EC5F0-7F51-4AAB-8315-BE13AA125980}"/>
              </a:ext>
            </a:extLst>
          </p:cNvPr>
          <p:cNvSpPr>
            <a:spLocks noGrp="1"/>
          </p:cNvSpPr>
          <p:nvPr>
            <p:ph type="title"/>
          </p:nvPr>
        </p:nvSpPr>
        <p:spPr>
          <a:xfrm>
            <a:off x="1919536" y="365126"/>
            <a:ext cx="8748463" cy="1082674"/>
          </a:xfrm>
        </p:spPr>
        <p:txBody>
          <a:bodyPr/>
          <a:lstStyle/>
          <a:p>
            <a:r>
              <a:rPr lang="nl-NL" dirty="0"/>
              <a:t>Herinnering toetsing VVE periode 6</a:t>
            </a:r>
          </a:p>
        </p:txBody>
      </p:sp>
      <p:sp>
        <p:nvSpPr>
          <p:cNvPr id="3" name="Tijdelijke aanduiding voor inhoud 2">
            <a:extLst>
              <a:ext uri="{FF2B5EF4-FFF2-40B4-BE49-F238E27FC236}">
                <a16:creationId xmlns:a16="http://schemas.microsoft.com/office/drawing/2014/main" id="{EBBC2A13-F552-46ED-9321-5AE1417C2AB1}"/>
              </a:ext>
            </a:extLst>
          </p:cNvPr>
          <p:cNvSpPr>
            <a:spLocks noGrp="1"/>
          </p:cNvSpPr>
          <p:nvPr>
            <p:ph idx="1"/>
          </p:nvPr>
        </p:nvSpPr>
        <p:spPr>
          <a:xfrm>
            <a:off x="1991544" y="1916832"/>
            <a:ext cx="7776864" cy="3476625"/>
          </a:xfrm>
        </p:spPr>
        <p:txBody>
          <a:bodyPr/>
          <a:lstStyle/>
          <a:p>
            <a:r>
              <a:rPr lang="nl-NL" b="1" dirty="0"/>
              <a:t>Het verslag lever je op papier uiterlijk in op: 30 januari 2020 voor 17.00uur!</a:t>
            </a:r>
            <a:endParaRPr lang="nl-NL" dirty="0"/>
          </a:p>
          <a:p>
            <a:endParaRPr lang="nl-NL" dirty="0"/>
          </a:p>
          <a:p>
            <a:r>
              <a:rPr lang="nl-NL" dirty="0"/>
              <a:t>Zie Wiki voor eisen verslag!</a:t>
            </a:r>
          </a:p>
        </p:txBody>
      </p:sp>
    </p:spTree>
    <p:extLst>
      <p:ext uri="{BB962C8B-B14F-4D97-AF65-F5344CB8AC3E}">
        <p14:creationId xmlns:p14="http://schemas.microsoft.com/office/powerpoint/2010/main" val="163933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25862" y="548680"/>
            <a:ext cx="6756945" cy="1023392"/>
          </a:xfrm>
        </p:spPr>
        <p:txBody>
          <a:bodyPr rtlCol="0"/>
          <a:lstStyle/>
          <a:p>
            <a:pPr rtl="0"/>
            <a:r>
              <a:rPr lang="nl-NL" dirty="0"/>
              <a:t>Terugblik vorige week</a:t>
            </a:r>
          </a:p>
        </p:txBody>
      </p:sp>
      <p:sp>
        <p:nvSpPr>
          <p:cNvPr id="3" name="Tijdelijke aanduiding voor tekst 2"/>
          <p:cNvSpPr>
            <a:spLocks noGrp="1"/>
          </p:cNvSpPr>
          <p:nvPr>
            <p:ph type="body" idx="1"/>
          </p:nvPr>
        </p:nvSpPr>
        <p:spPr>
          <a:xfrm>
            <a:off x="3125863" y="2204864"/>
            <a:ext cx="6768752" cy="1828800"/>
          </a:xfrm>
        </p:spPr>
        <p:txBody>
          <a:bodyPr rtlCol="0">
            <a:normAutofit/>
          </a:bodyPr>
          <a:lstStyle/>
          <a:p>
            <a:r>
              <a:rPr lang="nl-NL" dirty="0"/>
              <a:t>Spelen is ontwikkelen (receptief spel, experimenteerspel en oefenspel)</a:t>
            </a:r>
          </a:p>
          <a:p>
            <a:r>
              <a:rPr lang="nl-NL" dirty="0"/>
              <a:t>Piaget </a:t>
            </a: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495600" y="365126"/>
            <a:ext cx="8172400" cy="1082674"/>
          </a:xfrm>
          <a:prstGeom prst="rect">
            <a:avLst/>
          </a:prstGeom>
        </p:spPr>
        <p:txBody>
          <a:bodyPr rtlCol="0" anchor="b">
            <a:normAutofit/>
          </a:bodyPr>
          <a:lstStyle/>
          <a:p>
            <a:pPr rtl="0"/>
            <a:r>
              <a:rPr lang="nl-NL" dirty="0"/>
              <a:t>Vandaag</a:t>
            </a:r>
          </a:p>
        </p:txBody>
      </p:sp>
      <p:graphicFrame>
        <p:nvGraphicFramePr>
          <p:cNvPr id="5" name="Tijdelijke aanduiding voor inhoud 2">
            <a:extLst>
              <a:ext uri="{FF2B5EF4-FFF2-40B4-BE49-F238E27FC236}">
                <a16:creationId xmlns:a16="http://schemas.microsoft.com/office/drawing/2014/main" id="{4E9A942A-19D2-49E8-82A9-235D475F1C83}"/>
              </a:ext>
            </a:extLst>
          </p:cNvPr>
          <p:cNvGraphicFramePr>
            <a:graphicFrameLocks noGrp="1"/>
          </p:cNvGraphicFramePr>
          <p:nvPr>
            <p:ph idx="1"/>
            <p:extLst>
              <p:ext uri="{D42A27DB-BD31-4B8C-83A1-F6EECF244321}">
                <p14:modId xmlns:p14="http://schemas.microsoft.com/office/powerpoint/2010/main" val="3219296190"/>
              </p:ext>
            </p:extLst>
          </p:nvPr>
        </p:nvGraphicFramePr>
        <p:xfrm>
          <a:off x="1524000" y="1828800"/>
          <a:ext cx="9144000" cy="347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4E231B-E81A-4DBE-9371-24A6B1CCF5BF}"/>
              </a:ext>
            </a:extLst>
          </p:cNvPr>
          <p:cNvSpPr>
            <a:spLocks noGrp="1"/>
          </p:cNvSpPr>
          <p:nvPr>
            <p:ph type="title"/>
          </p:nvPr>
        </p:nvSpPr>
        <p:spPr>
          <a:xfrm>
            <a:off x="1991544" y="260648"/>
            <a:ext cx="9829800" cy="1082674"/>
          </a:xfrm>
          <a:prstGeom prst="rect">
            <a:avLst/>
          </a:prstGeom>
        </p:spPr>
        <p:txBody>
          <a:bodyPr anchor="b">
            <a:normAutofit/>
          </a:bodyPr>
          <a:lstStyle/>
          <a:p>
            <a:r>
              <a:rPr lang="nl-NL" dirty="0"/>
              <a:t>Doelen voor vandaag!</a:t>
            </a:r>
          </a:p>
        </p:txBody>
      </p:sp>
      <p:graphicFrame>
        <p:nvGraphicFramePr>
          <p:cNvPr id="7" name="Tijdelijke aanduiding voor inhoud 2">
            <a:extLst>
              <a:ext uri="{FF2B5EF4-FFF2-40B4-BE49-F238E27FC236}">
                <a16:creationId xmlns:a16="http://schemas.microsoft.com/office/drawing/2014/main" id="{F7B6D730-C341-442F-B341-5626D24DAFE8}"/>
              </a:ext>
            </a:extLst>
          </p:cNvPr>
          <p:cNvGraphicFramePr>
            <a:graphicFrameLocks noGrp="1"/>
          </p:cNvGraphicFramePr>
          <p:nvPr>
            <p:ph idx="1"/>
            <p:extLst>
              <p:ext uri="{D42A27DB-BD31-4B8C-83A1-F6EECF244321}">
                <p14:modId xmlns:p14="http://schemas.microsoft.com/office/powerpoint/2010/main" val="1880495071"/>
              </p:ext>
            </p:extLst>
          </p:nvPr>
        </p:nvGraphicFramePr>
        <p:xfrm>
          <a:off x="1343472" y="1412776"/>
          <a:ext cx="9900592" cy="38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358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365126"/>
            <a:ext cx="9144000" cy="1082674"/>
          </a:xfrm>
        </p:spPr>
        <p:txBody>
          <a:bodyPr rtlCol="0"/>
          <a:lstStyle/>
          <a:p>
            <a:pPr rtl="0"/>
            <a:r>
              <a:rPr lang="nl-NL" dirty="0"/>
              <a:t>8.3 Spelvormen </a:t>
            </a:r>
          </a:p>
        </p:txBody>
      </p:sp>
      <p:sp>
        <p:nvSpPr>
          <p:cNvPr id="3" name="Tijdelijke aanduiding voor inhoud 2"/>
          <p:cNvSpPr>
            <a:spLocks noGrp="1"/>
          </p:cNvSpPr>
          <p:nvPr>
            <p:ph sz="half" idx="1"/>
          </p:nvPr>
        </p:nvSpPr>
        <p:spPr>
          <a:xfrm>
            <a:off x="1524000" y="1825625"/>
            <a:ext cx="8028384" cy="3474720"/>
          </a:xfrm>
        </p:spPr>
        <p:txBody>
          <a:bodyPr rtlCol="0"/>
          <a:lstStyle/>
          <a:p>
            <a:pPr rtl="0"/>
            <a:r>
              <a:rPr lang="nl-NL" dirty="0"/>
              <a:t>Constructiespel </a:t>
            </a:r>
            <a:r>
              <a:rPr lang="nl-NL" dirty="0">
                <a:sym typeface="Wingdings" panose="05000000000000000000" pitchFamily="2" charset="2"/>
              </a:rPr>
              <a:t> iets maken of bouwen </a:t>
            </a:r>
          </a:p>
          <a:p>
            <a:pPr rtl="0"/>
            <a:r>
              <a:rPr lang="nl-NL" dirty="0">
                <a:sym typeface="Wingdings" panose="05000000000000000000" pitchFamily="2" charset="2"/>
              </a:rPr>
              <a:t>Regelspel  gecoördineerde groepsspellen, waarbij spelregels van toepassing zijn</a:t>
            </a:r>
          </a:p>
          <a:p>
            <a:pPr rtl="0"/>
            <a:r>
              <a:rPr lang="nl-NL" dirty="0">
                <a:sym typeface="Wingdings" panose="05000000000000000000" pitchFamily="2" charset="2"/>
              </a:rPr>
              <a:t>Illusief spel  fantasiespel </a:t>
            </a:r>
          </a:p>
          <a:p>
            <a:pPr rtl="0"/>
            <a:r>
              <a:rPr lang="nl-NL" dirty="0">
                <a:sym typeface="Wingdings" panose="05000000000000000000" pitchFamily="2" charset="2"/>
              </a:rPr>
              <a:t>Rollenspel  spel waarbij tenminste een of meer kinderen tenminste één rol spelen</a:t>
            </a:r>
          </a:p>
          <a:p>
            <a:pPr rtl="0"/>
            <a:endParaRPr lang="nl-NL" dirty="0">
              <a:sym typeface="Wingdings" panose="05000000000000000000" pitchFamily="2" charset="2"/>
            </a:endParaRPr>
          </a:p>
          <a:p>
            <a:pPr rtl="0"/>
            <a:endParaRPr lang="nl-NL" dirty="0"/>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83632" y="260648"/>
            <a:ext cx="6696744" cy="1082674"/>
          </a:xfrm>
        </p:spPr>
        <p:txBody>
          <a:bodyPr rtlCol="0"/>
          <a:lstStyle/>
          <a:p>
            <a:pPr rtl="0"/>
            <a:r>
              <a:rPr lang="nl-NL" dirty="0"/>
              <a:t>8.5 Meisjes zijn anders dan jongens</a:t>
            </a:r>
          </a:p>
        </p:txBody>
      </p:sp>
      <p:sp>
        <p:nvSpPr>
          <p:cNvPr id="4" name="Tijdelijke aanduiding voor inhoud 3"/>
          <p:cNvSpPr>
            <a:spLocks noGrp="1"/>
          </p:cNvSpPr>
          <p:nvPr>
            <p:ph sz="half" idx="2"/>
          </p:nvPr>
        </p:nvSpPr>
        <p:spPr>
          <a:xfrm>
            <a:off x="1524000" y="2060848"/>
            <a:ext cx="8460432" cy="3312367"/>
          </a:xfrm>
        </p:spPr>
        <p:txBody>
          <a:bodyPr rtlCol="0">
            <a:normAutofit lnSpcReduction="10000"/>
          </a:bodyPr>
          <a:lstStyle/>
          <a:p>
            <a:pPr algn="ctr" rtl="0"/>
            <a:r>
              <a:rPr lang="nl-NL" dirty="0"/>
              <a:t>Typisch jongensspel</a:t>
            </a:r>
          </a:p>
          <a:p>
            <a:pPr algn="ctr" rtl="0"/>
            <a:r>
              <a:rPr lang="nl-NL" dirty="0"/>
              <a:t>Typisch meisjesspel </a:t>
            </a:r>
          </a:p>
          <a:p>
            <a:pPr rtl="0"/>
            <a:endParaRPr lang="nl-NL" dirty="0"/>
          </a:p>
          <a:p>
            <a:pPr algn="ctr"/>
            <a:r>
              <a:rPr lang="nl-NL" dirty="0"/>
              <a:t>Je ziet niet alleen biologische verschillen, maar ook verschillen in het rolgedrag. Het kind wil op de ouder van het eigen geslacht lijken om niet de liefde te verliezen en speelt dat letterlijk uit. Zwart/wit gezegd: jongens ravotten meer buiten en spelen met autootjes, meisjes spelen vaker met poppen, potten en pannen. Uit onderzoek blijkt dat vrouwen in het werkveld de neiging hebben om jongensspel teveel af te remmen.</a:t>
            </a:r>
          </a:p>
          <a:p>
            <a:pPr rtl="0"/>
            <a:endParaRPr lang="nl-NL" dirty="0"/>
          </a:p>
          <a:p>
            <a:pPr rtl="0"/>
            <a:endParaRPr lang="nl-NL" dirty="0"/>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3552" y="365126"/>
            <a:ext cx="8604448" cy="1082674"/>
          </a:xfrm>
        </p:spPr>
        <p:txBody>
          <a:bodyPr rtlCol="0"/>
          <a:lstStyle/>
          <a:p>
            <a:pPr rtl="0"/>
            <a:r>
              <a:rPr lang="nl-NL"/>
              <a:t>8.6 Vrij en geleid spel </a:t>
            </a:r>
            <a:endParaRPr lang="nl-NL" dirty="0"/>
          </a:p>
        </p:txBody>
      </p:sp>
      <p:sp>
        <p:nvSpPr>
          <p:cNvPr id="3" name="Tekstvak 2">
            <a:extLst>
              <a:ext uri="{FF2B5EF4-FFF2-40B4-BE49-F238E27FC236}">
                <a16:creationId xmlns:a16="http://schemas.microsoft.com/office/drawing/2014/main" id="{667CE186-586D-46FB-AC73-8C5BE15765E5}"/>
              </a:ext>
            </a:extLst>
          </p:cNvPr>
          <p:cNvSpPr txBox="1"/>
          <p:nvPr/>
        </p:nvSpPr>
        <p:spPr>
          <a:xfrm>
            <a:off x="2066975" y="1859339"/>
            <a:ext cx="6264696" cy="3139321"/>
          </a:xfrm>
          <a:prstGeom prst="rect">
            <a:avLst/>
          </a:prstGeom>
          <a:noFill/>
        </p:spPr>
        <p:txBody>
          <a:bodyPr wrap="square" rtlCol="0">
            <a:spAutoFit/>
          </a:bodyPr>
          <a:lstStyle/>
          <a:p>
            <a:r>
              <a:rPr lang="nl-NL"/>
              <a:t>Vrij spelen vanuit eigen motivatie is van belang! </a:t>
            </a:r>
          </a:p>
          <a:p>
            <a:endParaRPr lang="nl-NL"/>
          </a:p>
          <a:p>
            <a:endParaRPr lang="nl-NL"/>
          </a:p>
          <a:p>
            <a:r>
              <a:rPr lang="nl-NL" b="1"/>
              <a:t>Kenmerken van vrij spel:</a:t>
            </a:r>
          </a:p>
          <a:p>
            <a:r>
              <a:rPr lang="nl-NL"/>
              <a:t>Bij voorkeur buiten.</a:t>
            </a:r>
          </a:p>
          <a:p>
            <a:r>
              <a:rPr lang="nl-NL"/>
              <a:t>Kinderen kiezen zelf wat ze gaan doen.</a:t>
            </a:r>
          </a:p>
          <a:p>
            <a:r>
              <a:rPr lang="nl-NL"/>
              <a:t>Kinderen spelen zelfstandig.</a:t>
            </a:r>
          </a:p>
          <a:p>
            <a:r>
              <a:rPr lang="nl-NL"/>
              <a:t>Elk kind speelt op zijn eigen niveau</a:t>
            </a:r>
          </a:p>
          <a:p>
            <a:endParaRPr lang="nl-NL"/>
          </a:p>
          <a:p>
            <a:endParaRPr lang="nl-NL"/>
          </a:p>
          <a:p>
            <a:endParaRPr lang="nl-NL" dirty="0"/>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02FB9-9D70-4EF0-BFC5-D8C0B814CE0C}"/>
              </a:ext>
            </a:extLst>
          </p:cNvPr>
          <p:cNvSpPr>
            <a:spLocks noGrp="1"/>
          </p:cNvSpPr>
          <p:nvPr>
            <p:ph type="title"/>
          </p:nvPr>
        </p:nvSpPr>
        <p:spPr>
          <a:xfrm>
            <a:off x="2063552" y="717973"/>
            <a:ext cx="9829800" cy="1082674"/>
          </a:xfrm>
          <a:prstGeom prst="rect">
            <a:avLst/>
          </a:prstGeom>
        </p:spPr>
        <p:txBody>
          <a:bodyPr vert="horz" lIns="91440" tIns="45720" rIns="91440" bIns="45720" rtlCol="0" anchor="b">
            <a:normAutofit/>
          </a:bodyPr>
          <a:lstStyle/>
          <a:p>
            <a:r>
              <a:rPr lang="nl-NL" kern="1200" dirty="0">
                <a:latin typeface="+mj-lt"/>
                <a:ea typeface="+mj-ea"/>
                <a:cs typeface="+mj-cs"/>
              </a:rPr>
              <a:t>aandachtspunten in de begeleiding bij vrij spel:</a:t>
            </a:r>
            <a:br>
              <a:rPr lang="nl-NL" kern="1200" dirty="0">
                <a:latin typeface="+mj-lt"/>
                <a:ea typeface="+mj-ea"/>
                <a:cs typeface="+mj-cs"/>
              </a:rPr>
            </a:br>
            <a:endParaRPr lang="nl-NL" kern="1200" dirty="0">
              <a:latin typeface="+mj-lt"/>
              <a:ea typeface="+mj-ea"/>
              <a:cs typeface="+mj-cs"/>
            </a:endParaRPr>
          </a:p>
        </p:txBody>
      </p:sp>
      <p:graphicFrame>
        <p:nvGraphicFramePr>
          <p:cNvPr id="5" name="Tekstvak 2">
            <a:extLst>
              <a:ext uri="{FF2B5EF4-FFF2-40B4-BE49-F238E27FC236}">
                <a16:creationId xmlns:a16="http://schemas.microsoft.com/office/drawing/2014/main" id="{530BBBF4-1446-4E0A-9413-07450B45A60C}"/>
              </a:ext>
            </a:extLst>
          </p:cNvPr>
          <p:cNvGraphicFramePr/>
          <p:nvPr>
            <p:extLst>
              <p:ext uri="{D42A27DB-BD31-4B8C-83A1-F6EECF244321}">
                <p14:modId xmlns:p14="http://schemas.microsoft.com/office/powerpoint/2010/main" val="692910494"/>
              </p:ext>
            </p:extLst>
          </p:nvPr>
        </p:nvGraphicFramePr>
        <p:xfrm>
          <a:off x="1524000" y="1828800"/>
          <a:ext cx="9144000" cy="347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4C19D-3C21-407E-A6B5-BD5CC93626A4}"/>
              </a:ext>
            </a:extLst>
          </p:cNvPr>
          <p:cNvSpPr>
            <a:spLocks noGrp="1"/>
          </p:cNvSpPr>
          <p:nvPr>
            <p:ph type="title"/>
          </p:nvPr>
        </p:nvSpPr>
        <p:spPr>
          <a:xfrm>
            <a:off x="1706880" y="476672"/>
            <a:ext cx="4389120" cy="759618"/>
          </a:xfrm>
          <a:prstGeom prst="rect">
            <a:avLst/>
          </a:prstGeom>
        </p:spPr>
        <p:txBody>
          <a:bodyPr vert="horz" lIns="91440" tIns="45720" rIns="91440" bIns="45720" rtlCol="0" anchor="b">
            <a:normAutofit/>
          </a:bodyPr>
          <a:lstStyle/>
          <a:p>
            <a:r>
              <a:rPr lang="nl-NL" b="1" kern="1200" dirty="0">
                <a:latin typeface="+mj-lt"/>
                <a:ea typeface="+mj-ea"/>
                <a:cs typeface="+mj-cs"/>
              </a:rPr>
              <a:t>Materiaal bij vrij spel</a:t>
            </a:r>
          </a:p>
        </p:txBody>
      </p:sp>
      <p:sp>
        <p:nvSpPr>
          <p:cNvPr id="4" name="Tekstvak 3">
            <a:extLst>
              <a:ext uri="{FF2B5EF4-FFF2-40B4-BE49-F238E27FC236}">
                <a16:creationId xmlns:a16="http://schemas.microsoft.com/office/drawing/2014/main" id="{4F2714F3-1F7E-4AA7-8606-45BE3A206E19}"/>
              </a:ext>
            </a:extLst>
          </p:cNvPr>
          <p:cNvSpPr txBox="1"/>
          <p:nvPr/>
        </p:nvSpPr>
        <p:spPr>
          <a:xfrm>
            <a:off x="1524000" y="1825625"/>
            <a:ext cx="4572000" cy="2251447"/>
          </a:xfrm>
          <a:prstGeom prst="rect">
            <a:avLst/>
          </a:prstGeom>
        </p:spPr>
        <p:txBody>
          <a:bodyPr vert="horz" lIns="91440" tIns="45720" rIns="91440" bIns="45720" rtlCol="0">
            <a:normAutofit/>
          </a:bodyPr>
          <a:lstStyle/>
          <a:p>
            <a:pPr>
              <a:lnSpc>
                <a:spcPct val="90000"/>
              </a:lnSpc>
              <a:spcAft>
                <a:spcPts val="600"/>
              </a:spcAft>
              <a:buFont typeface="Arial" panose="020B0604020202020204" pitchFamily="34" charset="0"/>
              <a:buChar char="•"/>
            </a:pPr>
            <a:r>
              <a:rPr lang="nl-NL" sz="2000" b="1" dirty="0"/>
              <a:t>Groot:</a:t>
            </a:r>
          </a:p>
          <a:p>
            <a:pPr>
              <a:lnSpc>
                <a:spcPct val="90000"/>
              </a:lnSpc>
              <a:spcAft>
                <a:spcPts val="600"/>
              </a:spcAft>
              <a:buFont typeface="Arial" panose="020B0604020202020204" pitchFamily="34" charset="0"/>
              <a:buChar char="•"/>
            </a:pPr>
            <a:r>
              <a:rPr lang="nl-NL" sz="2000" dirty="0"/>
              <a:t>matrassen</a:t>
            </a:r>
          </a:p>
          <a:p>
            <a:pPr>
              <a:lnSpc>
                <a:spcPct val="90000"/>
              </a:lnSpc>
              <a:spcAft>
                <a:spcPts val="600"/>
              </a:spcAft>
              <a:buFont typeface="Arial" panose="020B0604020202020204" pitchFamily="34" charset="0"/>
              <a:buChar char="•"/>
            </a:pPr>
            <a:r>
              <a:rPr lang="nl-NL" sz="2000" dirty="0"/>
              <a:t>matten</a:t>
            </a:r>
          </a:p>
          <a:p>
            <a:pPr>
              <a:lnSpc>
                <a:spcPct val="90000"/>
              </a:lnSpc>
              <a:spcAft>
                <a:spcPts val="600"/>
              </a:spcAft>
              <a:buFont typeface="Arial" panose="020B0604020202020204" pitchFamily="34" charset="0"/>
              <a:buChar char="•"/>
            </a:pPr>
            <a:r>
              <a:rPr lang="nl-NL" sz="2000" dirty="0"/>
              <a:t>karren</a:t>
            </a:r>
          </a:p>
          <a:p>
            <a:pPr>
              <a:lnSpc>
                <a:spcPct val="90000"/>
              </a:lnSpc>
              <a:spcAft>
                <a:spcPts val="600"/>
              </a:spcAft>
              <a:buFont typeface="Arial" panose="020B0604020202020204" pitchFamily="34" charset="0"/>
              <a:buChar char="•"/>
            </a:pPr>
            <a:r>
              <a:rPr lang="nl-NL" sz="2000" dirty="0"/>
              <a:t>materiaal dat je vindt in de gymzaal.</a:t>
            </a:r>
          </a:p>
        </p:txBody>
      </p:sp>
      <p:sp>
        <p:nvSpPr>
          <p:cNvPr id="3" name="Tekstvak 2">
            <a:extLst>
              <a:ext uri="{FF2B5EF4-FFF2-40B4-BE49-F238E27FC236}">
                <a16:creationId xmlns:a16="http://schemas.microsoft.com/office/drawing/2014/main" id="{B52A3231-B87E-4A05-A697-CE9453A0E5A9}"/>
              </a:ext>
            </a:extLst>
          </p:cNvPr>
          <p:cNvSpPr txBox="1"/>
          <p:nvPr/>
        </p:nvSpPr>
        <p:spPr>
          <a:xfrm>
            <a:off x="6884720" y="1052736"/>
            <a:ext cx="3240360" cy="5112136"/>
          </a:xfrm>
          <a:prstGeom prst="rect">
            <a:avLst/>
          </a:prstGeom>
        </p:spPr>
        <p:txBody>
          <a:bodyPr vert="horz" lIns="91440" tIns="45720" rIns="91440" bIns="45720" rtlCol="0">
            <a:normAutofit/>
          </a:bodyPr>
          <a:lstStyle/>
          <a:p>
            <a:pPr>
              <a:lnSpc>
                <a:spcPct val="90000"/>
              </a:lnSpc>
              <a:spcAft>
                <a:spcPts val="600"/>
              </a:spcAft>
              <a:buFont typeface="Arial" panose="020B0604020202020204" pitchFamily="34" charset="0"/>
              <a:buChar char="•"/>
            </a:pPr>
            <a:r>
              <a:rPr lang="nl-NL" sz="2000" b="1" dirty="0"/>
              <a:t>Klein:</a:t>
            </a:r>
          </a:p>
          <a:p>
            <a:pPr>
              <a:lnSpc>
                <a:spcPct val="90000"/>
              </a:lnSpc>
              <a:spcAft>
                <a:spcPts val="600"/>
              </a:spcAft>
              <a:buFont typeface="Arial" panose="020B0604020202020204" pitchFamily="34" charset="0"/>
              <a:buChar char="•"/>
            </a:pPr>
            <a:r>
              <a:rPr lang="nl-NL" sz="2000" dirty="0"/>
              <a:t>knijpers</a:t>
            </a:r>
          </a:p>
          <a:p>
            <a:pPr>
              <a:lnSpc>
                <a:spcPct val="90000"/>
              </a:lnSpc>
              <a:spcAft>
                <a:spcPts val="600"/>
              </a:spcAft>
              <a:buFont typeface="Arial" panose="020B0604020202020204" pitchFamily="34" charset="0"/>
              <a:buChar char="•"/>
            </a:pPr>
            <a:r>
              <a:rPr lang="nl-NL" sz="2000" dirty="0"/>
              <a:t>knopen</a:t>
            </a:r>
          </a:p>
          <a:p>
            <a:pPr>
              <a:lnSpc>
                <a:spcPct val="90000"/>
              </a:lnSpc>
              <a:spcAft>
                <a:spcPts val="600"/>
              </a:spcAft>
              <a:buFont typeface="Arial" panose="020B0604020202020204" pitchFamily="34" charset="0"/>
              <a:buChar char="•"/>
            </a:pPr>
            <a:r>
              <a:rPr lang="nl-NL" sz="2000" dirty="0"/>
              <a:t>ballonnen</a:t>
            </a:r>
          </a:p>
          <a:p>
            <a:pPr>
              <a:lnSpc>
                <a:spcPct val="90000"/>
              </a:lnSpc>
              <a:spcAft>
                <a:spcPts val="600"/>
              </a:spcAft>
              <a:buFont typeface="Arial" panose="020B0604020202020204" pitchFamily="34" charset="0"/>
              <a:buChar char="•"/>
            </a:pPr>
            <a:r>
              <a:rPr lang="nl-NL" sz="2000" dirty="0"/>
              <a:t>(tennis)ballen</a:t>
            </a:r>
          </a:p>
          <a:p>
            <a:pPr>
              <a:lnSpc>
                <a:spcPct val="90000"/>
              </a:lnSpc>
              <a:spcAft>
                <a:spcPts val="600"/>
              </a:spcAft>
              <a:buFont typeface="Arial" panose="020B0604020202020204" pitchFamily="34" charset="0"/>
              <a:buChar char="•"/>
            </a:pPr>
            <a:r>
              <a:rPr lang="nl-NL" sz="2000" dirty="0"/>
              <a:t>hoepels</a:t>
            </a:r>
          </a:p>
          <a:p>
            <a:pPr>
              <a:lnSpc>
                <a:spcPct val="90000"/>
              </a:lnSpc>
              <a:spcAft>
                <a:spcPts val="600"/>
              </a:spcAft>
              <a:buFont typeface="Arial" panose="020B0604020202020204" pitchFamily="34" charset="0"/>
              <a:buChar char="•"/>
            </a:pPr>
            <a:r>
              <a:rPr lang="nl-NL" sz="2000" dirty="0"/>
              <a:t>bierviltjes</a:t>
            </a:r>
          </a:p>
          <a:p>
            <a:pPr>
              <a:lnSpc>
                <a:spcPct val="90000"/>
              </a:lnSpc>
              <a:spcAft>
                <a:spcPts val="600"/>
              </a:spcAft>
              <a:buFont typeface="Arial" panose="020B0604020202020204" pitchFamily="34" charset="0"/>
              <a:buChar char="•"/>
            </a:pPr>
            <a:r>
              <a:rPr lang="nl-NL" sz="2000" dirty="0"/>
              <a:t>lege plastic flessen</a:t>
            </a:r>
          </a:p>
          <a:p>
            <a:pPr>
              <a:lnSpc>
                <a:spcPct val="90000"/>
              </a:lnSpc>
              <a:spcAft>
                <a:spcPts val="600"/>
              </a:spcAft>
              <a:buFont typeface="Arial" panose="020B0604020202020204" pitchFamily="34" charset="0"/>
              <a:buChar char="•"/>
            </a:pPr>
            <a:r>
              <a:rPr lang="nl-NL" sz="2000" dirty="0"/>
              <a:t>blokken</a:t>
            </a:r>
          </a:p>
          <a:p>
            <a:pPr>
              <a:lnSpc>
                <a:spcPct val="90000"/>
              </a:lnSpc>
              <a:spcAft>
                <a:spcPts val="600"/>
              </a:spcAft>
              <a:buFont typeface="Arial" panose="020B0604020202020204" pitchFamily="34" charset="0"/>
              <a:buChar char="•"/>
            </a:pPr>
            <a:r>
              <a:rPr lang="nl-NL" sz="2000" dirty="0"/>
              <a:t>pittenzakjes</a:t>
            </a:r>
          </a:p>
          <a:p>
            <a:pPr>
              <a:lnSpc>
                <a:spcPct val="90000"/>
              </a:lnSpc>
              <a:spcAft>
                <a:spcPts val="600"/>
              </a:spcAft>
              <a:buFont typeface="Arial" panose="020B0604020202020204" pitchFamily="34" charset="0"/>
              <a:buChar char="•"/>
            </a:pPr>
            <a:r>
              <a:rPr lang="nl-NL" sz="2000" dirty="0"/>
              <a:t>doeken</a:t>
            </a:r>
          </a:p>
          <a:p>
            <a:pPr>
              <a:lnSpc>
                <a:spcPct val="90000"/>
              </a:lnSpc>
              <a:spcAft>
                <a:spcPts val="600"/>
              </a:spcAft>
              <a:buFont typeface="Arial" panose="020B0604020202020204" pitchFamily="34" charset="0"/>
              <a:buChar char="•"/>
            </a:pPr>
            <a:r>
              <a:rPr lang="nl-NL" sz="2000" dirty="0"/>
              <a:t>dozen</a:t>
            </a:r>
          </a:p>
          <a:p>
            <a:pPr>
              <a:lnSpc>
                <a:spcPct val="90000"/>
              </a:lnSpc>
              <a:spcAft>
                <a:spcPts val="600"/>
              </a:spcAft>
              <a:buFont typeface="Arial" panose="020B0604020202020204" pitchFamily="34" charset="0"/>
              <a:buChar char="•"/>
            </a:pPr>
            <a:r>
              <a:rPr lang="nl-NL" sz="2000" dirty="0"/>
              <a:t>touwen</a:t>
            </a:r>
          </a:p>
          <a:p>
            <a:pPr>
              <a:lnSpc>
                <a:spcPct val="90000"/>
              </a:lnSpc>
              <a:spcAft>
                <a:spcPts val="600"/>
              </a:spcAft>
              <a:buFont typeface="Arial" panose="020B0604020202020204" pitchFamily="34" charset="0"/>
              <a:buChar char="•"/>
            </a:pPr>
            <a:endParaRPr lang="nl-NL" sz="1600" dirty="0"/>
          </a:p>
        </p:txBody>
      </p:sp>
    </p:spTree>
    <p:extLst>
      <p:ext uri="{BB962C8B-B14F-4D97-AF65-F5344CB8AC3E}">
        <p14:creationId xmlns:p14="http://schemas.microsoft.com/office/powerpoint/2010/main" val="284639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riendjes, formaat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7123_TF03896101 - Copy" id="{C0EF2753-B4B9-4979-AA89-C9983F3B49D6}" vid="{7E42FDA8-E506-40F8-9A1E-06A022A5D3F9}"/>
    </a:ext>
  </a:extLst>
</a:theme>
</file>

<file path=ppt/theme/theme2.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687</Words>
  <Application>Microsoft Office PowerPoint</Application>
  <PresentationFormat>Breedbeeld</PresentationFormat>
  <Paragraphs>99</Paragraphs>
  <Slides>13</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Times New Roman</vt:lpstr>
      <vt:lpstr>Vriendjes, formaat 16 x 9</vt:lpstr>
      <vt:lpstr>VVE </vt:lpstr>
      <vt:lpstr>Terugblik vorige week</vt:lpstr>
      <vt:lpstr>Vandaag</vt:lpstr>
      <vt:lpstr>Doelen voor vandaag!</vt:lpstr>
      <vt:lpstr>8.3 Spelvormen </vt:lpstr>
      <vt:lpstr>8.5 Meisjes zijn anders dan jongens</vt:lpstr>
      <vt:lpstr>8.6 Vrij en geleid spel </vt:lpstr>
      <vt:lpstr>aandachtspunten in de begeleiding bij vrij spel: </vt:lpstr>
      <vt:lpstr>Materiaal bij vrij spel</vt:lpstr>
      <vt:lpstr>PowerPoint-presentatie</vt:lpstr>
      <vt:lpstr>PowerPoint-presentatie</vt:lpstr>
      <vt:lpstr>Opdracht</vt:lpstr>
      <vt:lpstr>Herinnering toetsing VVE periode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VVE </dc:title>
  <dc:creator>Dana Wolters</dc:creator>
  <cp:lastModifiedBy>Dana Wolters</cp:lastModifiedBy>
  <cp:revision>2</cp:revision>
  <dcterms:created xsi:type="dcterms:W3CDTF">2020-01-19T10:32:00Z</dcterms:created>
  <dcterms:modified xsi:type="dcterms:W3CDTF">2020-01-19T10:35:26Z</dcterms:modified>
</cp:coreProperties>
</file>